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jpg" ContentType="image/jpe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44"/>
  </p:notesMasterIdLst>
  <p:sldIdLst>
    <p:sldId id="276" r:id="rId2"/>
    <p:sldId id="278" r:id="rId3"/>
    <p:sldId id="280" r:id="rId4"/>
    <p:sldId id="281" r:id="rId5"/>
    <p:sldId id="282" r:id="rId6"/>
    <p:sldId id="283" r:id="rId7"/>
    <p:sldId id="284" r:id="rId8"/>
    <p:sldId id="285" r:id="rId9"/>
    <p:sldId id="286" r:id="rId10"/>
    <p:sldId id="288" r:id="rId11"/>
    <p:sldId id="287" r:id="rId12"/>
    <p:sldId id="299" r:id="rId13"/>
    <p:sldId id="289" r:id="rId14"/>
    <p:sldId id="300" r:id="rId15"/>
    <p:sldId id="290" r:id="rId16"/>
    <p:sldId id="298" r:id="rId17"/>
    <p:sldId id="293" r:id="rId18"/>
    <p:sldId id="294" r:id="rId19"/>
    <p:sldId id="296" r:id="rId20"/>
    <p:sldId id="301" r:id="rId21"/>
    <p:sldId id="303" r:id="rId22"/>
    <p:sldId id="291" r:id="rId23"/>
    <p:sldId id="321" r:id="rId24"/>
    <p:sldId id="292" r:id="rId25"/>
    <p:sldId id="304" r:id="rId26"/>
    <p:sldId id="305" r:id="rId27"/>
    <p:sldId id="306" r:id="rId28"/>
    <p:sldId id="307" r:id="rId29"/>
    <p:sldId id="308" r:id="rId30"/>
    <p:sldId id="309" r:id="rId31"/>
    <p:sldId id="310" r:id="rId32"/>
    <p:sldId id="311" r:id="rId33"/>
    <p:sldId id="312" r:id="rId34"/>
    <p:sldId id="313" r:id="rId35"/>
    <p:sldId id="314" r:id="rId36"/>
    <p:sldId id="315" r:id="rId37"/>
    <p:sldId id="316" r:id="rId38"/>
    <p:sldId id="317" r:id="rId39"/>
    <p:sldId id="319" r:id="rId40"/>
    <p:sldId id="320" r:id="rId41"/>
    <p:sldId id="322" r:id="rId42"/>
    <p:sldId id="277" r:id="rId43"/>
  </p:sldIdLst>
  <p:sldSz cx="13004800" cy="9753600"/>
  <p:notesSz cx="6858000" cy="914400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sz="58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1pPr>
    <a:lvl2pPr marL="457200" algn="ctr" rtl="0" fontAlgn="base">
      <a:spcBef>
        <a:spcPct val="0"/>
      </a:spcBef>
      <a:spcAft>
        <a:spcPct val="0"/>
      </a:spcAft>
      <a:defRPr sz="58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2pPr>
    <a:lvl3pPr marL="914400" algn="ctr" rtl="0" fontAlgn="base">
      <a:spcBef>
        <a:spcPct val="0"/>
      </a:spcBef>
      <a:spcAft>
        <a:spcPct val="0"/>
      </a:spcAft>
      <a:defRPr sz="58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3pPr>
    <a:lvl4pPr marL="1371600" algn="ctr" rtl="0" fontAlgn="base">
      <a:spcBef>
        <a:spcPct val="0"/>
      </a:spcBef>
      <a:spcAft>
        <a:spcPct val="0"/>
      </a:spcAft>
      <a:defRPr sz="58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4pPr>
    <a:lvl5pPr marL="1828800" algn="ctr" rtl="0" fontAlgn="base">
      <a:spcBef>
        <a:spcPct val="0"/>
      </a:spcBef>
      <a:spcAft>
        <a:spcPct val="0"/>
      </a:spcAft>
      <a:defRPr sz="58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5pPr>
    <a:lvl6pPr marL="2286000" algn="l" defTabSz="457200" rtl="0" eaLnBrk="1" latinLnBrk="0" hangingPunct="1">
      <a:defRPr sz="58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6pPr>
    <a:lvl7pPr marL="2743200" algn="l" defTabSz="457200" rtl="0" eaLnBrk="1" latinLnBrk="0" hangingPunct="1">
      <a:defRPr sz="58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7pPr>
    <a:lvl8pPr marL="3200400" algn="l" defTabSz="457200" rtl="0" eaLnBrk="1" latinLnBrk="0" hangingPunct="1">
      <a:defRPr sz="58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8pPr>
    <a:lvl9pPr marL="3657600" algn="l" defTabSz="457200" rtl="0" eaLnBrk="1" latinLnBrk="0" hangingPunct="1">
      <a:defRPr sz="58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99CC"/>
    <a:srgbClr val="FF6E00"/>
    <a:srgbClr val="FF66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087" autoAdjust="0"/>
    <p:restoredTop sz="94660"/>
  </p:normalViewPr>
  <p:slideViewPr>
    <p:cSldViewPr>
      <p:cViewPr varScale="1">
        <p:scale>
          <a:sx n="56" d="100"/>
          <a:sy n="56" d="100"/>
        </p:scale>
        <p:origin x="-1408" y="-112"/>
      </p:cViewPr>
      <p:guideLst>
        <p:guide orient="horz" pos="3072"/>
        <p:guide pos="4096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presProps" Target="presProps.xml"/><Relationship Id="rId47" Type="http://schemas.openxmlformats.org/officeDocument/2006/relationships/viewProps" Target="viewProps.xml"/><Relationship Id="rId48" Type="http://schemas.openxmlformats.org/officeDocument/2006/relationships/theme" Target="theme/theme1.xml"/><Relationship Id="rId49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notesMaster" Target="notesMasters/notesMaster1.xml"/><Relationship Id="rId45" Type="http://schemas.openxmlformats.org/officeDocument/2006/relationships/printerSettings" Target="printerSettings/printerSettings1.bin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C14EAE-4A07-2D43-A199-3F5C26065C3E}" type="datetimeFigureOut">
              <a:rPr lang="en-US" smtClean="0"/>
              <a:t>5/13/15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F863E1-1AA4-0E41-8272-BAB0103803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2700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C49C35-565A-4CD9-AF4D-84BE4DB17890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626422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F863E1-1AA4-0E41-8272-BAB01038038E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0586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Grey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34564601"/>
      </p:ext>
    </p:extLst>
  </p:cSld>
  <p:clrMapOvr>
    <a:masterClrMapping/>
  </p:clrMapOvr>
  <p:transition xmlns:p14="http://schemas.microsoft.com/office/powerpoint/2010/main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Black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21"/>
          <p:cNvSpPr>
            <a:spLocks noGrp="1"/>
          </p:cNvSpPr>
          <p:nvPr>
            <p:ph type="body" sz="quarter" idx="16" hasCustomPrompt="1"/>
          </p:nvPr>
        </p:nvSpPr>
        <p:spPr>
          <a:xfrm>
            <a:off x="10414000" y="0"/>
            <a:ext cx="2590800" cy="2590800"/>
          </a:xfrm>
          <a:prstGeom prst="rect">
            <a:avLst/>
          </a:prstGeom>
          <a:solidFill>
            <a:srgbClr val="3399CC"/>
          </a:solidFill>
        </p:spPr>
        <p:txBody>
          <a:bodyPr vert="horz"/>
          <a:lstStyle>
            <a:lvl1pPr algn="ctr">
              <a:defRPr sz="15000" i="0">
                <a:solidFill>
                  <a:srgbClr val="FFFFFF"/>
                </a:solidFill>
                <a:latin typeface="League Gothic"/>
                <a:cs typeface="League Gothic"/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454400" y="2667000"/>
            <a:ext cx="4267200" cy="2057400"/>
          </a:xfrm>
          <a:prstGeom prst="rect">
            <a:avLst/>
          </a:prstGeom>
        </p:spPr>
        <p:txBody>
          <a:bodyPr vert="horz"/>
          <a:lstStyle>
            <a:lvl1pPr algn="ctr">
              <a:defRPr sz="12000" i="0">
                <a:solidFill>
                  <a:schemeClr val="tx1"/>
                </a:solidFill>
                <a:latin typeface="League Gothic"/>
                <a:cs typeface="League Gothic"/>
              </a:defRPr>
            </a:lvl1pPr>
          </a:lstStyle>
          <a:p>
            <a:pPr lvl="0"/>
            <a:r>
              <a:rPr lang="en-US" dirty="0" smtClean="0"/>
              <a:t>Part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2921000" y="3962400"/>
            <a:ext cx="5486400" cy="3657600"/>
          </a:xfrm>
          <a:prstGeom prst="rect">
            <a:avLst/>
          </a:prstGeom>
        </p:spPr>
        <p:txBody>
          <a:bodyPr vert="horz"/>
          <a:lstStyle>
            <a:lvl1pPr algn="ctr">
              <a:defRPr sz="20000" i="0">
                <a:solidFill>
                  <a:srgbClr val="3399CC"/>
                </a:solidFill>
                <a:latin typeface="League Gothic"/>
                <a:cs typeface="League Gothic"/>
              </a:defRPr>
            </a:lvl1pPr>
          </a:lstStyle>
          <a:p>
            <a:pPr lvl="0"/>
            <a:r>
              <a:rPr lang="en-US" dirty="0" smtClean="0"/>
              <a:t>ONE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0895573"/>
      </p:ext>
    </p:extLst>
  </p:cSld>
  <p:clrMapOvr>
    <a:masterClrMapping/>
  </p:clrMapOvr>
  <p:transition xmlns:p14="http://schemas.microsoft.com/office/powerpoint/2010/main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Big Point Blue">
    <p:bg>
      <p:bgPr>
        <a:solidFill>
          <a:srgbClr val="3399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3429000"/>
            <a:ext cx="13004800" cy="2362200"/>
          </a:xfrm>
          <a:prstGeom prst="rect">
            <a:avLst/>
          </a:prstGeom>
        </p:spPr>
        <p:txBody>
          <a:bodyPr vert="horz"/>
          <a:lstStyle>
            <a:lvl1pPr algn="ctr">
              <a:defRPr sz="14400">
                <a:solidFill>
                  <a:srgbClr val="FFFFFF"/>
                </a:solidFill>
                <a:latin typeface="League Gothic"/>
                <a:cs typeface="League Gothic"/>
              </a:defRPr>
            </a:lvl1pPr>
          </a:lstStyle>
          <a:p>
            <a:pPr lvl="0"/>
            <a:r>
              <a:rPr lang="en-US" dirty="0" smtClean="0"/>
              <a:t>ONE BIG POINT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9231855"/>
      </p:ext>
    </p:extLst>
  </p:cSld>
  <p:clrMapOvr>
    <a:masterClrMapping/>
  </p:clrMapOvr>
  <p:transition xmlns:p14="http://schemas.microsoft.com/office/powerpoint/2010/main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Big Point Grey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3429000"/>
            <a:ext cx="13004800" cy="2362200"/>
          </a:xfrm>
          <a:prstGeom prst="rect">
            <a:avLst/>
          </a:prstGeom>
        </p:spPr>
        <p:txBody>
          <a:bodyPr vert="horz"/>
          <a:lstStyle>
            <a:lvl1pPr algn="ctr">
              <a:defRPr sz="14400">
                <a:solidFill>
                  <a:srgbClr val="3399CC"/>
                </a:solidFill>
                <a:latin typeface="League Gothic"/>
                <a:cs typeface="League Gothic"/>
              </a:defRPr>
            </a:lvl1pPr>
          </a:lstStyle>
          <a:p>
            <a:pPr lvl="0"/>
            <a:r>
              <a:rPr lang="en-US" dirty="0" smtClean="0"/>
              <a:t>ONE BIG POINT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0933742"/>
      </p:ext>
    </p:extLst>
  </p:cSld>
  <p:clrMapOvr>
    <a:masterClrMapping/>
  </p:clrMapOvr>
  <p:transition xmlns:p14="http://schemas.microsoft.com/office/powerpoint/2010/main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Big Point Bar Blue">
    <p:bg>
      <p:bgPr>
        <a:solidFill>
          <a:srgbClr val="3399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3429000"/>
            <a:ext cx="13004800" cy="2362200"/>
          </a:xfrm>
          <a:prstGeom prst="rect">
            <a:avLst/>
          </a:prstGeom>
          <a:solidFill>
            <a:srgbClr val="FFFFFF"/>
          </a:solidFill>
        </p:spPr>
        <p:txBody>
          <a:bodyPr vert="horz"/>
          <a:lstStyle>
            <a:lvl1pPr algn="ctr">
              <a:defRPr sz="14400">
                <a:solidFill>
                  <a:schemeClr val="tx1"/>
                </a:solidFill>
                <a:latin typeface="League Gothic"/>
                <a:cs typeface="League Gothic"/>
              </a:defRPr>
            </a:lvl1pPr>
          </a:lstStyle>
          <a:p>
            <a:pPr lvl="0"/>
            <a:r>
              <a:rPr lang="en-US" dirty="0" smtClean="0"/>
              <a:t>ONE BIG POINT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9263554"/>
      </p:ext>
    </p:extLst>
  </p:cSld>
  <p:clrMapOvr>
    <a:masterClrMapping/>
  </p:clrMapOvr>
  <p:transition xmlns:p14="http://schemas.microsoft.com/office/powerpoint/2010/main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Big Point Bar Grey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3429000"/>
            <a:ext cx="13004800" cy="2362200"/>
          </a:xfrm>
          <a:prstGeom prst="rect">
            <a:avLst/>
          </a:prstGeom>
          <a:solidFill>
            <a:srgbClr val="3399CC"/>
          </a:solidFill>
        </p:spPr>
        <p:txBody>
          <a:bodyPr vert="horz"/>
          <a:lstStyle>
            <a:lvl1pPr algn="ctr">
              <a:defRPr sz="14400">
                <a:solidFill>
                  <a:srgbClr val="FFFFFF"/>
                </a:solidFill>
                <a:latin typeface="League Gothic"/>
                <a:cs typeface="League Gothic"/>
              </a:defRPr>
            </a:lvl1pPr>
          </a:lstStyle>
          <a:p>
            <a:pPr lvl="0"/>
            <a:r>
              <a:rPr lang="en-US" dirty="0" smtClean="0"/>
              <a:t>ONE BIG POINT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2257818"/>
      </p:ext>
    </p:extLst>
  </p:cSld>
  <p:clrMapOvr>
    <a:masterClrMapping/>
  </p:clrMapOvr>
  <p:transition xmlns:p14="http://schemas.microsoft.com/office/powerpoint/2010/main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Point Blue">
    <p:bg>
      <p:bgPr>
        <a:solidFill>
          <a:srgbClr val="3399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3124200"/>
            <a:ext cx="13004800" cy="3276600"/>
          </a:xfrm>
          <a:prstGeom prst="rect">
            <a:avLst/>
          </a:prstGeom>
          <a:noFill/>
        </p:spPr>
        <p:txBody>
          <a:bodyPr vert="horz"/>
          <a:lstStyle>
            <a:lvl1pPr algn="ctr">
              <a:defRPr sz="20000" i="0">
                <a:solidFill>
                  <a:srgbClr val="FFFFFF"/>
                </a:solidFill>
                <a:latin typeface="League Gothic"/>
                <a:cs typeface="League Gothic"/>
              </a:defRPr>
            </a:lvl1pPr>
          </a:lstStyle>
          <a:p>
            <a:pPr lvl="0"/>
            <a:r>
              <a:rPr lang="en-US" dirty="0" smtClean="0"/>
              <a:t>POINT</a:t>
            </a:r>
            <a:endParaRPr lang="en-US" dirty="0"/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378200" y="2590800"/>
            <a:ext cx="6172200" cy="1447800"/>
          </a:xfrm>
          <a:prstGeom prst="rect">
            <a:avLst/>
          </a:prstGeom>
        </p:spPr>
        <p:txBody>
          <a:bodyPr vert="horz"/>
          <a:lstStyle>
            <a:lvl1pPr algn="ctr">
              <a:defRPr sz="6400" i="0">
                <a:solidFill>
                  <a:schemeClr val="tx1"/>
                </a:solidFill>
                <a:latin typeface="League Gothic"/>
                <a:cs typeface="League Gothic"/>
              </a:defRPr>
            </a:lvl1pPr>
          </a:lstStyle>
          <a:p>
            <a:pPr lvl="0"/>
            <a:r>
              <a:rPr lang="en-US" dirty="0" smtClean="0"/>
              <a:t>To highlight a</a:t>
            </a:r>
          </a:p>
        </p:txBody>
      </p:sp>
      <p:sp>
        <p:nvSpPr>
          <p:cNvPr id="4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3378200" y="5715000"/>
            <a:ext cx="6172200" cy="1447800"/>
          </a:xfrm>
          <a:prstGeom prst="rect">
            <a:avLst/>
          </a:prstGeom>
        </p:spPr>
        <p:txBody>
          <a:bodyPr vert="horz"/>
          <a:lstStyle>
            <a:lvl1pPr algn="ctr">
              <a:defRPr sz="6400" i="0">
                <a:solidFill>
                  <a:srgbClr val="000000"/>
                </a:solidFill>
                <a:latin typeface="League Gothic"/>
                <a:cs typeface="League Gothic"/>
              </a:defRPr>
            </a:lvl1pPr>
          </a:lstStyle>
          <a:p>
            <a:pPr lvl="0"/>
            <a:r>
              <a:rPr lang="en-US" dirty="0" smtClean="0"/>
              <a:t>of importance</a:t>
            </a:r>
          </a:p>
        </p:txBody>
      </p:sp>
    </p:spTree>
    <p:extLst>
      <p:ext uri="{BB962C8B-B14F-4D97-AF65-F5344CB8AC3E}">
        <p14:creationId xmlns:p14="http://schemas.microsoft.com/office/powerpoint/2010/main" val="1681029091"/>
      </p:ext>
    </p:extLst>
  </p:cSld>
  <p:clrMapOvr>
    <a:masterClrMapping/>
  </p:clrMapOvr>
  <p:transition xmlns:p14="http://schemas.microsoft.com/office/powerpoint/2010/main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Point Grey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3124200"/>
            <a:ext cx="13004800" cy="3276600"/>
          </a:xfrm>
          <a:prstGeom prst="rect">
            <a:avLst/>
          </a:prstGeom>
          <a:noFill/>
        </p:spPr>
        <p:txBody>
          <a:bodyPr vert="horz"/>
          <a:lstStyle>
            <a:lvl1pPr algn="ctr">
              <a:defRPr sz="20000" i="0">
                <a:solidFill>
                  <a:srgbClr val="3399CC"/>
                </a:solidFill>
                <a:latin typeface="League Gothic"/>
                <a:cs typeface="League Gothic"/>
              </a:defRPr>
            </a:lvl1pPr>
          </a:lstStyle>
          <a:p>
            <a:pPr lvl="0"/>
            <a:r>
              <a:rPr lang="en-US" dirty="0" smtClean="0"/>
              <a:t>POINT</a:t>
            </a:r>
            <a:endParaRPr lang="en-US" dirty="0"/>
          </a:p>
        </p:txBody>
      </p:sp>
      <p:sp>
        <p:nvSpPr>
          <p:cNvPr id="5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378200" y="2590800"/>
            <a:ext cx="6172200" cy="1447800"/>
          </a:xfrm>
          <a:prstGeom prst="rect">
            <a:avLst/>
          </a:prstGeom>
        </p:spPr>
        <p:txBody>
          <a:bodyPr vert="horz"/>
          <a:lstStyle>
            <a:lvl1pPr algn="ctr">
              <a:defRPr sz="6400" i="0">
                <a:solidFill>
                  <a:schemeClr val="tx1"/>
                </a:solidFill>
                <a:latin typeface="League Gothic"/>
                <a:cs typeface="League Gothic"/>
              </a:defRPr>
            </a:lvl1pPr>
          </a:lstStyle>
          <a:p>
            <a:pPr lvl="0"/>
            <a:r>
              <a:rPr lang="en-US" dirty="0" smtClean="0"/>
              <a:t>To highlight a</a:t>
            </a:r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3378200" y="5715000"/>
            <a:ext cx="6172200" cy="1447800"/>
          </a:xfrm>
          <a:prstGeom prst="rect">
            <a:avLst/>
          </a:prstGeom>
        </p:spPr>
        <p:txBody>
          <a:bodyPr vert="horz"/>
          <a:lstStyle>
            <a:lvl1pPr algn="ctr">
              <a:defRPr sz="6400" i="0">
                <a:solidFill>
                  <a:schemeClr val="tx1"/>
                </a:solidFill>
                <a:latin typeface="League Gothic"/>
                <a:cs typeface="League Gothic"/>
              </a:defRPr>
            </a:lvl1pPr>
          </a:lstStyle>
          <a:p>
            <a:pPr lvl="0"/>
            <a:r>
              <a:rPr lang="en-US" dirty="0" smtClean="0"/>
              <a:t>of importance</a:t>
            </a:r>
          </a:p>
        </p:txBody>
      </p:sp>
    </p:spTree>
    <p:extLst>
      <p:ext uri="{BB962C8B-B14F-4D97-AF65-F5344CB8AC3E}">
        <p14:creationId xmlns:p14="http://schemas.microsoft.com/office/powerpoint/2010/main" val="1548180851"/>
      </p:ext>
    </p:extLst>
  </p:cSld>
  <p:clrMapOvr>
    <a:masterClrMapping/>
  </p:clrMapOvr>
  <p:transition xmlns:p14="http://schemas.microsoft.com/office/powerpoint/2010/main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Point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3004800" cy="9753600"/>
          </a:xfrm>
          <a:prstGeom prst="rect">
            <a:avLst/>
          </a:prstGeom>
          <a:solidFill>
            <a:schemeClr val="tx2"/>
          </a:solidFill>
        </p:spPr>
        <p:txBody>
          <a:bodyPr vert="horz"/>
          <a:lstStyle>
            <a:lvl1pPr>
              <a:defRPr>
                <a:latin typeface="League Gothic"/>
                <a:cs typeface="League Gothic"/>
              </a:defRPr>
            </a:lvl1pPr>
          </a:lstStyle>
          <a:p>
            <a:pPr lvl="0"/>
            <a:r>
              <a:rPr lang="en-US" noProof="0" smtClean="0">
                <a:sym typeface="Lobster Two Italic" charset="0"/>
              </a:rPr>
              <a:t>Drag picture to placeholder or click icon to add</a:t>
            </a:r>
            <a:endParaRPr lang="en-US" noProof="0" dirty="0">
              <a:sym typeface="Lobster Two Italic" charset="0"/>
            </a:endParaRP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3124200"/>
            <a:ext cx="13004800" cy="3276600"/>
          </a:xfrm>
          <a:prstGeom prst="rect">
            <a:avLst/>
          </a:prstGeom>
          <a:noFill/>
        </p:spPr>
        <p:txBody>
          <a:bodyPr vert="horz"/>
          <a:lstStyle>
            <a:lvl1pPr algn="ctr">
              <a:defRPr sz="20000" i="0">
                <a:solidFill>
                  <a:srgbClr val="3399CC"/>
                </a:solidFill>
                <a:latin typeface="League Gothic"/>
                <a:cs typeface="League Gothic"/>
              </a:defRPr>
            </a:lvl1pPr>
          </a:lstStyle>
          <a:p>
            <a:pPr lvl="0"/>
            <a:r>
              <a:rPr lang="en-US" dirty="0" smtClean="0"/>
              <a:t>POINT</a:t>
            </a:r>
            <a:endParaRPr lang="en-US" dirty="0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378200" y="2590800"/>
            <a:ext cx="6172200" cy="1447800"/>
          </a:xfrm>
          <a:prstGeom prst="rect">
            <a:avLst/>
          </a:prstGeom>
        </p:spPr>
        <p:txBody>
          <a:bodyPr vert="horz"/>
          <a:lstStyle>
            <a:lvl1pPr algn="ctr">
              <a:defRPr sz="6400" i="0">
                <a:solidFill>
                  <a:srgbClr val="FFFFFF"/>
                </a:solidFill>
                <a:latin typeface="League Gothic"/>
                <a:cs typeface="League Gothic"/>
              </a:defRPr>
            </a:lvl1pPr>
          </a:lstStyle>
          <a:p>
            <a:pPr lvl="0"/>
            <a:r>
              <a:rPr lang="en-US" dirty="0" smtClean="0"/>
              <a:t>To highlight a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3378200" y="5715000"/>
            <a:ext cx="6172200" cy="1447800"/>
          </a:xfrm>
          <a:prstGeom prst="rect">
            <a:avLst/>
          </a:prstGeom>
        </p:spPr>
        <p:txBody>
          <a:bodyPr vert="horz"/>
          <a:lstStyle>
            <a:lvl1pPr algn="ctr">
              <a:defRPr sz="6400" i="0">
                <a:solidFill>
                  <a:srgbClr val="FFFFFF"/>
                </a:solidFill>
                <a:latin typeface="League Gothic"/>
                <a:cs typeface="League Gothic"/>
              </a:defRPr>
            </a:lvl1pPr>
          </a:lstStyle>
          <a:p>
            <a:pPr lvl="0"/>
            <a:r>
              <a:rPr lang="en-US" dirty="0" smtClean="0"/>
              <a:t>of importance</a:t>
            </a:r>
          </a:p>
        </p:txBody>
      </p:sp>
    </p:spTree>
    <p:extLst>
      <p:ext uri="{BB962C8B-B14F-4D97-AF65-F5344CB8AC3E}">
        <p14:creationId xmlns:p14="http://schemas.microsoft.com/office/powerpoint/2010/main" val="861854059"/>
      </p:ext>
    </p:extLst>
  </p:cSld>
  <p:clrMapOvr>
    <a:masterClrMapping/>
  </p:clrMapOvr>
  <p:transition xmlns:p14="http://schemas.microsoft.com/office/powerpoint/2010/main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Point Image Circ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3004800" cy="9753600"/>
          </a:xfrm>
          <a:prstGeom prst="rect">
            <a:avLst/>
          </a:prstGeom>
          <a:solidFill>
            <a:schemeClr val="tx2"/>
          </a:solidFill>
        </p:spPr>
        <p:txBody>
          <a:bodyPr vert="horz"/>
          <a:lstStyle>
            <a:lvl1pPr>
              <a:defRPr>
                <a:latin typeface="League Gothic"/>
                <a:cs typeface="League Gothic"/>
              </a:defRPr>
            </a:lvl1pPr>
          </a:lstStyle>
          <a:p>
            <a:pPr lvl="0"/>
            <a:r>
              <a:rPr lang="en-US" noProof="0" smtClean="0">
                <a:sym typeface="Lobster Two Italic" charset="0"/>
              </a:rPr>
              <a:t>Drag picture to placeholder or click icon to add</a:t>
            </a:r>
            <a:endParaRPr lang="en-US" noProof="0" dirty="0">
              <a:sym typeface="Lobster Two Italic" charset="0"/>
            </a:endParaRP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7" hasCustomPrompt="1"/>
          </p:nvPr>
        </p:nvSpPr>
        <p:spPr>
          <a:xfrm>
            <a:off x="3644900" y="1981200"/>
            <a:ext cx="5715000" cy="5715000"/>
          </a:xfrm>
          <a:prstGeom prst="ellipse">
            <a:avLst/>
          </a:prstGeom>
          <a:solidFill>
            <a:srgbClr val="3399CC">
              <a:alpha val="77000"/>
            </a:srgbClr>
          </a:solidFill>
        </p:spPr>
        <p:txBody>
          <a:bodyPr vert="horz"/>
          <a:lstStyle>
            <a:lvl1pPr>
              <a:defRPr baseline="0"/>
            </a:lvl1pPr>
          </a:lstStyle>
          <a:p>
            <a:pPr lvl="0"/>
            <a:r>
              <a:rPr lang="en-US" dirty="0" smtClean="0"/>
              <a:t>  </a:t>
            </a:r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3124200"/>
            <a:ext cx="13004800" cy="3276600"/>
          </a:xfrm>
          <a:prstGeom prst="rect">
            <a:avLst/>
          </a:prstGeom>
          <a:noFill/>
        </p:spPr>
        <p:txBody>
          <a:bodyPr vert="horz"/>
          <a:lstStyle>
            <a:lvl1pPr algn="ctr">
              <a:defRPr sz="20000" i="0">
                <a:solidFill>
                  <a:schemeClr val="tx1"/>
                </a:solidFill>
                <a:latin typeface="League Gothic"/>
                <a:cs typeface="League Gothic"/>
              </a:defRPr>
            </a:lvl1pPr>
          </a:lstStyle>
          <a:p>
            <a:pPr lvl="0"/>
            <a:r>
              <a:rPr lang="en-US" dirty="0" smtClean="0"/>
              <a:t>POINT</a:t>
            </a:r>
            <a:endParaRPr lang="en-US" dirty="0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378200" y="2590800"/>
            <a:ext cx="6172200" cy="1447800"/>
          </a:xfrm>
          <a:prstGeom prst="rect">
            <a:avLst/>
          </a:prstGeom>
        </p:spPr>
        <p:txBody>
          <a:bodyPr vert="horz"/>
          <a:lstStyle>
            <a:lvl1pPr algn="ctr">
              <a:defRPr sz="6400" i="0">
                <a:solidFill>
                  <a:srgbClr val="FFFFFF"/>
                </a:solidFill>
                <a:latin typeface="League Gothic"/>
                <a:cs typeface="League Gothic"/>
              </a:defRPr>
            </a:lvl1pPr>
          </a:lstStyle>
          <a:p>
            <a:pPr lvl="0"/>
            <a:r>
              <a:rPr lang="en-US" dirty="0" smtClean="0"/>
              <a:t>To highlight a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3378200" y="5715000"/>
            <a:ext cx="6172200" cy="1447800"/>
          </a:xfrm>
          <a:prstGeom prst="rect">
            <a:avLst/>
          </a:prstGeom>
        </p:spPr>
        <p:txBody>
          <a:bodyPr vert="horz"/>
          <a:lstStyle>
            <a:lvl1pPr algn="ctr">
              <a:defRPr sz="6400" i="0">
                <a:solidFill>
                  <a:srgbClr val="FFFFFF"/>
                </a:solidFill>
                <a:latin typeface="League Gothic"/>
                <a:cs typeface="League Gothic"/>
              </a:defRPr>
            </a:lvl1pPr>
          </a:lstStyle>
          <a:p>
            <a:pPr lvl="0"/>
            <a:r>
              <a:rPr lang="en-US" dirty="0" smtClean="0"/>
              <a:t>of importance</a:t>
            </a:r>
          </a:p>
        </p:txBody>
      </p:sp>
    </p:spTree>
    <p:extLst>
      <p:ext uri="{BB962C8B-B14F-4D97-AF65-F5344CB8AC3E}">
        <p14:creationId xmlns:p14="http://schemas.microsoft.com/office/powerpoint/2010/main" val="802680011"/>
      </p:ext>
    </p:extLst>
  </p:cSld>
  <p:clrMapOvr>
    <a:masterClrMapping/>
  </p:clrMapOvr>
  <p:transition xmlns:p14="http://schemas.microsoft.com/office/powerpoint/2010/main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Blue">
    <p:bg>
      <p:bgPr>
        <a:solidFill>
          <a:srgbClr val="3399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0875" y="390524"/>
            <a:ext cx="11703050" cy="1819275"/>
          </a:xfrm>
          <a:prstGeom prst="rect">
            <a:avLst/>
          </a:prstGeom>
        </p:spPr>
        <p:txBody>
          <a:bodyPr vert="horz"/>
          <a:lstStyle>
            <a:lvl1pPr>
              <a:defRPr sz="12000">
                <a:solidFill>
                  <a:srgbClr val="FFFFFF"/>
                </a:solidFill>
                <a:latin typeface="League Gothic"/>
                <a:cs typeface="League Gothic"/>
              </a:defRPr>
            </a:lvl1pPr>
          </a:lstStyle>
          <a:p>
            <a:r>
              <a:rPr lang="en-US" dirty="0" smtClean="0"/>
              <a:t>TITLE TEXT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635000" y="2667000"/>
            <a:ext cx="11734800" cy="6629400"/>
          </a:xfrm>
          <a:prstGeom prst="rect">
            <a:avLst/>
          </a:prstGeom>
        </p:spPr>
        <p:txBody>
          <a:bodyPr vert="horz"/>
          <a:lstStyle>
            <a:lvl1pPr>
              <a:defRPr>
                <a:solidFill>
                  <a:srgbClr val="FFFFFF"/>
                </a:solidFill>
                <a:latin typeface="League Gothic"/>
                <a:cs typeface="League Gothic"/>
              </a:defRPr>
            </a:lvl1pPr>
            <a:lvl2pPr>
              <a:defRPr>
                <a:solidFill>
                  <a:srgbClr val="FFFFFF"/>
                </a:solidFill>
                <a:latin typeface="League Gothic"/>
                <a:cs typeface="League Gothic"/>
              </a:defRPr>
            </a:lvl2pPr>
            <a:lvl3pPr>
              <a:defRPr>
                <a:solidFill>
                  <a:srgbClr val="FFFFFF"/>
                </a:solidFill>
                <a:latin typeface="League Gothic"/>
                <a:cs typeface="League Gothic"/>
              </a:defRPr>
            </a:lvl3pPr>
            <a:lvl4pPr>
              <a:defRPr>
                <a:solidFill>
                  <a:srgbClr val="FFFFFF"/>
                </a:solidFill>
                <a:latin typeface="League Gothic"/>
                <a:cs typeface="League Gothic"/>
              </a:defRPr>
            </a:lvl4pPr>
            <a:lvl5pPr>
              <a:defRPr>
                <a:solidFill>
                  <a:srgbClr val="FFFFFF"/>
                </a:solidFill>
                <a:latin typeface="League Gothic"/>
                <a:cs typeface="League Gothic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1974477"/>
      </p:ext>
    </p:extLst>
  </p:cSld>
  <p:clrMapOvr>
    <a:masterClrMapping/>
  </p:clrMapOvr>
  <p:transition xmlns:p14="http://schemas.microsoft.com/office/powerpoint/2010/main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3200400"/>
            <a:ext cx="13004800" cy="3048000"/>
          </a:xfrm>
          <a:prstGeom prst="rect">
            <a:avLst/>
          </a:prstGeom>
          <a:solidFill>
            <a:schemeClr val="tx1"/>
          </a:solidFill>
          <a:effectLst/>
        </p:spPr>
        <p:txBody>
          <a:bodyPr vert="horz"/>
          <a:lstStyle/>
          <a:p>
            <a:pPr lvl="0"/>
            <a:r>
              <a:rPr lang="en-US" dirty="0" smtClean="0"/>
              <a:t>  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25400" y="8839200"/>
            <a:ext cx="3429000" cy="1219200"/>
          </a:xfrm>
          <a:prstGeom prst="rect">
            <a:avLst/>
          </a:prstGeom>
        </p:spPr>
        <p:txBody>
          <a:bodyPr vert="horz"/>
          <a:lstStyle>
            <a:lvl1pPr>
              <a:defRPr sz="4800" i="0" baseline="0">
                <a:latin typeface="League Gothic"/>
                <a:cs typeface="League Gothic"/>
              </a:defRPr>
            </a:lvl1pPr>
          </a:lstStyle>
          <a:p>
            <a:pPr lvl="0"/>
            <a:r>
              <a:rPr lang="en-US" dirty="0" smtClean="0"/>
              <a:t>By Your Name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609600"/>
            <a:ext cx="13004800" cy="1905000"/>
          </a:xfrm>
          <a:prstGeom prst="rect">
            <a:avLst/>
          </a:prstGeom>
        </p:spPr>
        <p:txBody>
          <a:bodyPr vert="horz"/>
          <a:lstStyle>
            <a:lvl1pPr algn="ctr">
              <a:defRPr sz="12000" i="0" baseline="0">
                <a:latin typeface="League Gothic"/>
                <a:cs typeface="League Gothic"/>
              </a:defRPr>
            </a:lvl1pPr>
            <a:lvl2pPr>
              <a:defRPr sz="9600" i="1"/>
            </a:lvl2pPr>
            <a:lvl3pPr>
              <a:defRPr sz="9600" i="1"/>
            </a:lvl3pPr>
            <a:lvl4pPr>
              <a:defRPr sz="9600" i="1"/>
            </a:lvl4pPr>
            <a:lvl5pPr>
              <a:defRPr sz="9600" i="1"/>
            </a:lvl5pPr>
          </a:lstStyle>
          <a:p>
            <a:pPr lvl="0"/>
            <a:r>
              <a:rPr lang="en-US" dirty="0" smtClean="0"/>
              <a:t>This is your powerful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58800" y="3048000"/>
            <a:ext cx="11887200" cy="3429000"/>
          </a:xfrm>
          <a:prstGeom prst="rect">
            <a:avLst/>
          </a:prstGeom>
        </p:spPr>
        <p:txBody>
          <a:bodyPr vert="horz"/>
          <a:lstStyle>
            <a:lvl1pPr>
              <a:defRPr sz="20000" i="0">
                <a:solidFill>
                  <a:srgbClr val="FFFFFF"/>
                </a:solidFill>
                <a:latin typeface="League Gothic"/>
                <a:cs typeface="League Gothic"/>
              </a:defRPr>
            </a:lvl1pPr>
          </a:lstStyle>
          <a:p>
            <a:r>
              <a:rPr lang="en-US" dirty="0" smtClean="0"/>
              <a:t>TITLE TEXT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4" hasCustomPrompt="1"/>
          </p:nvPr>
        </p:nvSpPr>
        <p:spPr>
          <a:xfrm rot="19800000">
            <a:off x="8251040" y="8196061"/>
            <a:ext cx="6883400" cy="914160"/>
          </a:xfrm>
          <a:prstGeom prst="rect">
            <a:avLst/>
          </a:prstGeom>
          <a:solidFill>
            <a:srgbClr val="FFFFFF"/>
          </a:solidFill>
          <a:effectLst/>
        </p:spPr>
        <p:txBody>
          <a:bodyPr vert="horz"/>
          <a:lstStyle/>
          <a:p>
            <a:pPr lvl="0"/>
            <a:r>
              <a:rPr lang="en-US" dirty="0" smtClean="0"/>
              <a:t>  </a:t>
            </a:r>
            <a:endParaRPr lang="en-US" dirty="0"/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5" hasCustomPrompt="1"/>
          </p:nvPr>
        </p:nvSpPr>
        <p:spPr>
          <a:xfrm rot="19800000">
            <a:off x="9016339" y="8219757"/>
            <a:ext cx="5181600" cy="990600"/>
          </a:xfrm>
          <a:prstGeom prst="rect">
            <a:avLst/>
          </a:prstGeom>
        </p:spPr>
        <p:txBody>
          <a:bodyPr vert="horz"/>
          <a:lstStyle>
            <a:lvl1pPr algn="ctr">
              <a:defRPr sz="5800" i="0" baseline="0">
                <a:solidFill>
                  <a:schemeClr val="tx1"/>
                </a:solidFill>
                <a:latin typeface="League Gothic"/>
                <a:cs typeface="League Gothic"/>
              </a:defRPr>
            </a:lvl1pPr>
            <a:lvl2pPr>
              <a:defRPr sz="9600" i="1"/>
            </a:lvl2pPr>
            <a:lvl3pPr>
              <a:defRPr sz="9600" i="1"/>
            </a:lvl3pPr>
            <a:lvl4pPr>
              <a:defRPr sz="9600" i="1"/>
            </a:lvl4pPr>
            <a:lvl5pPr>
              <a:defRPr sz="9600" i="1"/>
            </a:lvl5pPr>
          </a:lstStyle>
          <a:p>
            <a:pPr lvl="0"/>
            <a:r>
              <a:rPr lang="en-US" dirty="0" smtClean="0"/>
              <a:t>HIGHLIGHT</a:t>
            </a:r>
          </a:p>
        </p:txBody>
      </p:sp>
    </p:spTree>
    <p:extLst>
      <p:ext uri="{BB962C8B-B14F-4D97-AF65-F5344CB8AC3E}">
        <p14:creationId xmlns:p14="http://schemas.microsoft.com/office/powerpoint/2010/main" val="3164714139"/>
      </p:ext>
    </p:extLst>
  </p:cSld>
  <p:clrMapOvr>
    <a:masterClrMapping/>
  </p:clrMapOvr>
  <p:transition xmlns:p14="http://schemas.microsoft.com/office/powerpoint/2010/main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Grey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0875" y="390524"/>
            <a:ext cx="11703050" cy="1819275"/>
          </a:xfrm>
          <a:prstGeom prst="rect">
            <a:avLst/>
          </a:prstGeom>
        </p:spPr>
        <p:txBody>
          <a:bodyPr vert="horz"/>
          <a:lstStyle>
            <a:lvl1pPr>
              <a:defRPr sz="12000">
                <a:solidFill>
                  <a:srgbClr val="3399CC"/>
                </a:solidFill>
                <a:latin typeface="League Gothic"/>
                <a:cs typeface="League Gothic"/>
              </a:defRPr>
            </a:lvl1pPr>
          </a:lstStyle>
          <a:p>
            <a:r>
              <a:rPr lang="en-US" dirty="0" smtClean="0"/>
              <a:t>TITLE TEXT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635000" y="2667000"/>
            <a:ext cx="11734800" cy="6629400"/>
          </a:xfrm>
          <a:prstGeom prst="rect">
            <a:avLst/>
          </a:prstGeom>
        </p:spPr>
        <p:txBody>
          <a:bodyPr vert="horz"/>
          <a:lstStyle>
            <a:lvl1pPr>
              <a:defRPr>
                <a:solidFill>
                  <a:schemeClr val="tx1"/>
                </a:solidFill>
                <a:latin typeface="League Gothic"/>
                <a:cs typeface="League Gothic"/>
              </a:defRPr>
            </a:lvl1pPr>
            <a:lvl2pPr>
              <a:defRPr>
                <a:solidFill>
                  <a:schemeClr val="tx1"/>
                </a:solidFill>
                <a:latin typeface="League Gothic"/>
                <a:cs typeface="League Gothic"/>
              </a:defRPr>
            </a:lvl2pPr>
            <a:lvl3pPr>
              <a:defRPr>
                <a:solidFill>
                  <a:schemeClr val="tx1"/>
                </a:solidFill>
                <a:latin typeface="League Gothic"/>
                <a:cs typeface="League Gothic"/>
              </a:defRPr>
            </a:lvl3pPr>
            <a:lvl4pPr>
              <a:defRPr>
                <a:solidFill>
                  <a:schemeClr val="tx1"/>
                </a:solidFill>
                <a:latin typeface="League Gothic"/>
                <a:cs typeface="League Gothic"/>
              </a:defRPr>
            </a:lvl4pPr>
            <a:lvl5pPr>
              <a:defRPr>
                <a:solidFill>
                  <a:schemeClr val="tx1"/>
                </a:solidFill>
                <a:latin typeface="League Gothic"/>
                <a:cs typeface="League Gothic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7591774"/>
      </p:ext>
    </p:extLst>
  </p:cSld>
  <p:clrMapOvr>
    <a:masterClrMapping/>
  </p:clrMapOvr>
  <p:transition xmlns:p14="http://schemas.microsoft.com/office/powerpoint/2010/main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- Just On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3004800" cy="9753600"/>
          </a:xfrm>
          <a:prstGeom prst="rect">
            <a:avLst/>
          </a:prstGeom>
          <a:solidFill>
            <a:srgbClr val="FFFFFF"/>
          </a:solidFill>
        </p:spPr>
        <p:txBody>
          <a:bodyPr vert="horz"/>
          <a:lstStyle>
            <a:lvl1pPr>
              <a:defRPr sz="6000">
                <a:solidFill>
                  <a:srgbClr val="000000"/>
                </a:solidFill>
                <a:latin typeface="League Gothic"/>
                <a:cs typeface="League Gothic"/>
              </a:defRPr>
            </a:lvl1pPr>
          </a:lstStyle>
          <a:p>
            <a:pPr lvl="0"/>
            <a:r>
              <a:rPr lang="en-US" noProof="0" smtClean="0">
                <a:sym typeface="Lobster Two Italic" charset="0"/>
              </a:rPr>
              <a:t>Drag picture to placeholder or click icon to add</a:t>
            </a:r>
            <a:endParaRPr lang="en-US" noProof="0" dirty="0">
              <a:sym typeface="Lobster Two Ital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1020197"/>
      </p:ext>
    </p:extLst>
  </p:cSld>
  <p:clrMapOvr>
    <a:masterClrMapping/>
  </p:clrMapOvr>
  <p:transition xmlns:p14="http://schemas.microsoft.com/office/powerpoint/2010/main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- Just One Tex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3004800" cy="9753600"/>
          </a:xfrm>
          <a:prstGeom prst="rect">
            <a:avLst/>
          </a:prstGeom>
          <a:solidFill>
            <a:srgbClr val="FFFFFF"/>
          </a:solidFill>
        </p:spPr>
        <p:txBody>
          <a:bodyPr vert="horz"/>
          <a:lstStyle>
            <a:lvl1pPr>
              <a:defRPr sz="6000">
                <a:solidFill>
                  <a:srgbClr val="000000"/>
                </a:solidFill>
                <a:latin typeface="League Gothic"/>
                <a:cs typeface="League Gothic"/>
              </a:defRPr>
            </a:lvl1pPr>
          </a:lstStyle>
          <a:p>
            <a:pPr lvl="0"/>
            <a:r>
              <a:rPr lang="en-US" noProof="0" smtClean="0">
                <a:sym typeface="Lobster Two Italic" charset="0"/>
              </a:rPr>
              <a:t>Drag picture to placeholder or click icon to add</a:t>
            </a:r>
            <a:endParaRPr lang="en-US" noProof="0" dirty="0">
              <a:sym typeface="Lobster Two Italic" charset="0"/>
            </a:endParaRPr>
          </a:p>
        </p:txBody>
      </p:sp>
      <p:sp>
        <p:nvSpPr>
          <p:cNvPr id="3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4038600"/>
            <a:ext cx="13004800" cy="1676400"/>
          </a:xfrm>
          <a:prstGeom prst="rect">
            <a:avLst/>
          </a:prstGeom>
          <a:solidFill>
            <a:srgbClr val="3399CC">
              <a:alpha val="78000"/>
            </a:srgbClr>
          </a:solidFill>
          <a:ln>
            <a:noFill/>
          </a:ln>
        </p:spPr>
        <p:txBody>
          <a:bodyPr vert="horz"/>
          <a:lstStyle>
            <a:lvl1pPr algn="ctr">
              <a:defRPr sz="9600" baseline="0">
                <a:solidFill>
                  <a:srgbClr val="000000"/>
                </a:solidFill>
                <a:latin typeface="League Gothic"/>
                <a:cs typeface="League Gothic"/>
              </a:defRPr>
            </a:lvl1pPr>
          </a:lstStyle>
          <a:p>
            <a:pPr lvl="0"/>
            <a:r>
              <a:rPr lang="en-US" dirty="0" smtClean="0"/>
              <a:t>YOUR MESSAGE</a:t>
            </a:r>
          </a:p>
        </p:txBody>
      </p:sp>
    </p:spTree>
    <p:extLst>
      <p:ext uri="{BB962C8B-B14F-4D97-AF65-F5344CB8AC3E}">
        <p14:creationId xmlns:p14="http://schemas.microsoft.com/office/powerpoint/2010/main" val="3181672398"/>
      </p:ext>
    </p:extLst>
  </p:cSld>
  <p:clrMapOvr>
    <a:masterClrMapping/>
  </p:clrMapOvr>
  <p:transition xmlns:p14="http://schemas.microsoft.com/office/powerpoint/2010/main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- Just One Text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3004800" cy="9753600"/>
          </a:xfrm>
          <a:prstGeom prst="rect">
            <a:avLst/>
          </a:prstGeom>
          <a:solidFill>
            <a:srgbClr val="FFFFFF"/>
          </a:solidFill>
        </p:spPr>
        <p:txBody>
          <a:bodyPr vert="horz"/>
          <a:lstStyle>
            <a:lvl1pPr>
              <a:defRPr sz="6000">
                <a:solidFill>
                  <a:srgbClr val="000000"/>
                </a:solidFill>
                <a:latin typeface="League Gothic"/>
                <a:cs typeface="League Gothic"/>
              </a:defRPr>
            </a:lvl1pPr>
          </a:lstStyle>
          <a:p>
            <a:pPr lvl="0"/>
            <a:r>
              <a:rPr lang="en-US" noProof="0" smtClean="0">
                <a:sym typeface="Lobster Two Italic" charset="0"/>
              </a:rPr>
              <a:t>Drag picture to placeholder or click icon to add</a:t>
            </a:r>
            <a:endParaRPr lang="en-US" noProof="0" dirty="0">
              <a:sym typeface="Lobster Two Italic" charset="0"/>
            </a:endParaRPr>
          </a:p>
        </p:txBody>
      </p:sp>
      <p:sp>
        <p:nvSpPr>
          <p:cNvPr id="3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4038600"/>
            <a:ext cx="13004800" cy="1682496"/>
          </a:xfrm>
          <a:prstGeom prst="rect">
            <a:avLst/>
          </a:prstGeom>
          <a:solidFill>
            <a:schemeClr val="tx1">
              <a:alpha val="78000"/>
            </a:schemeClr>
          </a:solidFill>
          <a:ln>
            <a:noFill/>
          </a:ln>
        </p:spPr>
        <p:txBody>
          <a:bodyPr vert="horz"/>
          <a:lstStyle>
            <a:lvl1pPr algn="ctr">
              <a:defRPr sz="9600" baseline="0">
                <a:solidFill>
                  <a:srgbClr val="FFFFFF"/>
                </a:solidFill>
                <a:latin typeface="League Gothic"/>
                <a:cs typeface="League Gothic"/>
              </a:defRPr>
            </a:lvl1pPr>
          </a:lstStyle>
          <a:p>
            <a:pPr lvl="0"/>
            <a:r>
              <a:rPr lang="en-US" dirty="0" smtClean="0"/>
              <a:t>YOUR MESSAGE</a:t>
            </a:r>
          </a:p>
        </p:txBody>
      </p:sp>
    </p:spTree>
    <p:extLst>
      <p:ext uri="{BB962C8B-B14F-4D97-AF65-F5344CB8AC3E}">
        <p14:creationId xmlns:p14="http://schemas.microsoft.com/office/powerpoint/2010/main" val="602448201"/>
      </p:ext>
    </p:extLst>
  </p:cSld>
  <p:clrMapOvr>
    <a:masterClrMapping/>
  </p:clrMapOvr>
  <p:transition xmlns:p14="http://schemas.microsoft.com/office/powerpoint/2010/main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- A Coup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502400" cy="9753600"/>
          </a:xfrm>
          <a:prstGeom prst="rect">
            <a:avLst/>
          </a:prstGeom>
          <a:solidFill>
            <a:srgbClr val="FFFFFF"/>
          </a:solidFill>
        </p:spPr>
        <p:txBody>
          <a:bodyPr vert="horz"/>
          <a:lstStyle>
            <a:lvl1pPr>
              <a:defRPr sz="4800">
                <a:solidFill>
                  <a:srgbClr val="000000"/>
                </a:solidFill>
                <a:latin typeface="League Gothic"/>
                <a:cs typeface="League Gothic"/>
              </a:defRPr>
            </a:lvl1pPr>
          </a:lstStyle>
          <a:p>
            <a:pPr lvl="0"/>
            <a:r>
              <a:rPr lang="en-US" noProof="0" smtClean="0">
                <a:sym typeface="Lobster Two Italic" charset="0"/>
              </a:rPr>
              <a:t>Drag picture to placeholder or click icon to add</a:t>
            </a:r>
            <a:endParaRPr lang="en-US" noProof="0" dirty="0">
              <a:sym typeface="Lobster Two Italic" charset="0"/>
            </a:endParaRP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502400" y="0"/>
            <a:ext cx="6502400" cy="9753600"/>
          </a:xfrm>
          <a:prstGeom prst="rect">
            <a:avLst/>
          </a:prstGeom>
          <a:solidFill>
            <a:srgbClr val="FFFFFF"/>
          </a:solidFill>
        </p:spPr>
        <p:txBody>
          <a:bodyPr vert="horz"/>
          <a:lstStyle>
            <a:lvl1pPr>
              <a:defRPr sz="4800">
                <a:solidFill>
                  <a:srgbClr val="000000"/>
                </a:solidFill>
                <a:latin typeface="League Gothic"/>
                <a:cs typeface="League Gothic"/>
              </a:defRPr>
            </a:lvl1pPr>
          </a:lstStyle>
          <a:p>
            <a:pPr lvl="0"/>
            <a:r>
              <a:rPr lang="en-US" noProof="0" smtClean="0">
                <a:sym typeface="Lobster Two Italic" charset="0"/>
              </a:rPr>
              <a:t>Drag picture to placeholder or click icon to add</a:t>
            </a:r>
            <a:endParaRPr lang="en-US" noProof="0" dirty="0">
              <a:sym typeface="Lobster Two Ital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9201595"/>
      </p:ext>
    </p:extLst>
  </p:cSld>
  <p:clrMapOvr>
    <a:masterClrMapping/>
  </p:clrMapOvr>
  <p:transition xmlns:p14="http://schemas.microsoft.com/office/powerpoint/2010/main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- A Couple Tex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502400" cy="9753600"/>
          </a:xfrm>
          <a:prstGeom prst="rect">
            <a:avLst/>
          </a:prstGeom>
          <a:solidFill>
            <a:srgbClr val="FFFFFF"/>
          </a:solidFill>
        </p:spPr>
        <p:txBody>
          <a:bodyPr vert="horz"/>
          <a:lstStyle>
            <a:lvl1pPr>
              <a:defRPr sz="4800">
                <a:solidFill>
                  <a:srgbClr val="000000"/>
                </a:solidFill>
                <a:latin typeface="League Gothic"/>
                <a:cs typeface="League Gothic"/>
              </a:defRPr>
            </a:lvl1pPr>
          </a:lstStyle>
          <a:p>
            <a:pPr lvl="0"/>
            <a:r>
              <a:rPr lang="en-US" noProof="0" smtClean="0">
                <a:sym typeface="Lobster Two Italic" charset="0"/>
              </a:rPr>
              <a:t>Drag picture to placeholder or click icon to add</a:t>
            </a:r>
            <a:endParaRPr lang="en-US" noProof="0" dirty="0">
              <a:sym typeface="Lobster Two Italic" charset="0"/>
            </a:endParaRPr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502400" y="0"/>
            <a:ext cx="6502400" cy="9753600"/>
          </a:xfrm>
          <a:prstGeom prst="rect">
            <a:avLst/>
          </a:prstGeom>
          <a:solidFill>
            <a:srgbClr val="FFFFFF"/>
          </a:solidFill>
        </p:spPr>
        <p:txBody>
          <a:bodyPr vert="horz"/>
          <a:lstStyle>
            <a:lvl1pPr>
              <a:defRPr sz="4800">
                <a:solidFill>
                  <a:srgbClr val="000000"/>
                </a:solidFill>
                <a:latin typeface="League Gothic"/>
                <a:cs typeface="League Gothic"/>
              </a:defRPr>
            </a:lvl1pPr>
          </a:lstStyle>
          <a:p>
            <a:pPr lvl="0"/>
            <a:r>
              <a:rPr lang="en-US" noProof="0" smtClean="0">
                <a:sym typeface="Lobster Two Italic" charset="0"/>
              </a:rPr>
              <a:t>Drag picture to placeholder or click icon to add</a:t>
            </a:r>
            <a:endParaRPr lang="en-US" noProof="0" dirty="0">
              <a:sym typeface="Lobster Two Italic" charset="0"/>
            </a:endParaRPr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4038600"/>
            <a:ext cx="13004800" cy="1682496"/>
          </a:xfrm>
          <a:prstGeom prst="rect">
            <a:avLst/>
          </a:prstGeom>
          <a:solidFill>
            <a:srgbClr val="3399CC">
              <a:alpha val="78000"/>
            </a:srgbClr>
          </a:solidFill>
          <a:ln>
            <a:noFill/>
          </a:ln>
        </p:spPr>
        <p:txBody>
          <a:bodyPr vert="horz"/>
          <a:lstStyle>
            <a:lvl1pPr algn="ctr">
              <a:defRPr sz="9600" baseline="0">
                <a:solidFill>
                  <a:srgbClr val="000000"/>
                </a:solidFill>
                <a:latin typeface="League Gothic"/>
                <a:cs typeface="League Gothic"/>
              </a:defRPr>
            </a:lvl1pPr>
          </a:lstStyle>
          <a:p>
            <a:pPr lvl="0"/>
            <a:r>
              <a:rPr lang="en-US" dirty="0" smtClean="0"/>
              <a:t>YOUR MESSAGE</a:t>
            </a:r>
          </a:p>
        </p:txBody>
      </p:sp>
    </p:spTree>
    <p:extLst>
      <p:ext uri="{BB962C8B-B14F-4D97-AF65-F5344CB8AC3E}">
        <p14:creationId xmlns:p14="http://schemas.microsoft.com/office/powerpoint/2010/main" val="1801185693"/>
      </p:ext>
    </p:extLst>
  </p:cSld>
  <p:clrMapOvr>
    <a:masterClrMapping/>
  </p:clrMapOvr>
  <p:transition xmlns:p14="http://schemas.microsoft.com/office/powerpoint/2010/main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- A Couple Text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502400" cy="9753600"/>
          </a:xfrm>
          <a:prstGeom prst="rect">
            <a:avLst/>
          </a:prstGeom>
          <a:solidFill>
            <a:srgbClr val="FFFFFF"/>
          </a:solidFill>
        </p:spPr>
        <p:txBody>
          <a:bodyPr vert="horz"/>
          <a:lstStyle>
            <a:lvl1pPr>
              <a:defRPr sz="4800">
                <a:solidFill>
                  <a:srgbClr val="000000"/>
                </a:solidFill>
                <a:latin typeface="League Gothic"/>
                <a:cs typeface="League Gothic"/>
              </a:defRPr>
            </a:lvl1pPr>
          </a:lstStyle>
          <a:p>
            <a:pPr lvl="0"/>
            <a:r>
              <a:rPr lang="en-US" noProof="0" smtClean="0">
                <a:sym typeface="Lobster Two Italic" charset="0"/>
              </a:rPr>
              <a:t>Drag picture to placeholder or click icon to add</a:t>
            </a:r>
            <a:endParaRPr lang="en-US" noProof="0" dirty="0">
              <a:sym typeface="Lobster Two Italic" charset="0"/>
            </a:endParaRPr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502400" y="0"/>
            <a:ext cx="6502400" cy="9753600"/>
          </a:xfrm>
          <a:prstGeom prst="rect">
            <a:avLst/>
          </a:prstGeom>
          <a:solidFill>
            <a:srgbClr val="FFFFFF"/>
          </a:solidFill>
        </p:spPr>
        <p:txBody>
          <a:bodyPr vert="horz"/>
          <a:lstStyle>
            <a:lvl1pPr>
              <a:defRPr sz="4800">
                <a:solidFill>
                  <a:srgbClr val="000000"/>
                </a:solidFill>
                <a:latin typeface="League Gothic"/>
                <a:cs typeface="League Gothic"/>
              </a:defRPr>
            </a:lvl1pPr>
          </a:lstStyle>
          <a:p>
            <a:pPr lvl="0"/>
            <a:r>
              <a:rPr lang="en-US" noProof="0" smtClean="0">
                <a:sym typeface="Lobster Two Italic" charset="0"/>
              </a:rPr>
              <a:t>Drag picture to placeholder or click icon to add</a:t>
            </a:r>
            <a:endParaRPr lang="en-US" noProof="0" dirty="0">
              <a:sym typeface="Lobster Two Italic" charset="0"/>
            </a:endParaRPr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4038600"/>
            <a:ext cx="13004800" cy="1682496"/>
          </a:xfrm>
          <a:prstGeom prst="rect">
            <a:avLst/>
          </a:prstGeom>
          <a:solidFill>
            <a:srgbClr val="000000">
              <a:alpha val="78000"/>
            </a:srgbClr>
          </a:solidFill>
          <a:ln>
            <a:noFill/>
          </a:ln>
        </p:spPr>
        <p:txBody>
          <a:bodyPr vert="horz"/>
          <a:lstStyle>
            <a:lvl1pPr algn="ctr">
              <a:defRPr sz="9600" baseline="0">
                <a:solidFill>
                  <a:srgbClr val="FFFFFF"/>
                </a:solidFill>
                <a:latin typeface="League Gothic"/>
                <a:cs typeface="League Gothic"/>
              </a:defRPr>
            </a:lvl1pPr>
          </a:lstStyle>
          <a:p>
            <a:pPr lvl="0"/>
            <a:r>
              <a:rPr lang="en-US" dirty="0" smtClean="0"/>
              <a:t>YOUR MESSAGE</a:t>
            </a:r>
          </a:p>
        </p:txBody>
      </p:sp>
    </p:spTree>
    <p:extLst>
      <p:ext uri="{BB962C8B-B14F-4D97-AF65-F5344CB8AC3E}">
        <p14:creationId xmlns:p14="http://schemas.microsoft.com/office/powerpoint/2010/main" val="1184468379"/>
      </p:ext>
    </p:extLst>
  </p:cSld>
  <p:clrMapOvr>
    <a:masterClrMapping/>
  </p:clrMapOvr>
  <p:transition xmlns:p14="http://schemas.microsoft.com/office/powerpoint/2010/main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- The Power of 4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 noChangeAspect="1"/>
          </p:cNvSpPr>
          <p:nvPr>
            <p:ph type="pic" sz="quarter" idx="10"/>
          </p:nvPr>
        </p:nvSpPr>
        <p:spPr>
          <a:xfrm>
            <a:off x="6502400" y="4"/>
            <a:ext cx="6514638" cy="4867649"/>
          </a:xfrm>
          <a:prstGeom prst="rect">
            <a:avLst/>
          </a:prstGeom>
          <a:solidFill>
            <a:srgbClr val="FFFFFF"/>
          </a:solidFill>
        </p:spPr>
        <p:txBody>
          <a:bodyPr vert="horz"/>
          <a:lstStyle>
            <a:lvl1pPr>
              <a:defRPr sz="4000">
                <a:solidFill>
                  <a:srgbClr val="000000"/>
                </a:solidFill>
                <a:latin typeface="League Gothic"/>
                <a:cs typeface="League Gothic"/>
              </a:defRPr>
            </a:lvl1pPr>
          </a:lstStyle>
          <a:p>
            <a:pPr lvl="0"/>
            <a:r>
              <a:rPr lang="en-US" noProof="0" smtClean="0">
                <a:sym typeface="Lobster Two Italic" charset="0"/>
              </a:rPr>
              <a:t>Drag picture to placeholder or click icon to add</a:t>
            </a:r>
            <a:endParaRPr lang="en-US" noProof="0" dirty="0">
              <a:sym typeface="Lobster Two Italic" charset="0"/>
            </a:endParaRPr>
          </a:p>
        </p:txBody>
      </p:sp>
      <p:sp>
        <p:nvSpPr>
          <p:cNvPr id="7" name="Picture Placeholder 3"/>
          <p:cNvSpPr>
            <a:spLocks noGrp="1" noChangeAspect="1"/>
          </p:cNvSpPr>
          <p:nvPr>
            <p:ph type="pic" sz="quarter" idx="15"/>
          </p:nvPr>
        </p:nvSpPr>
        <p:spPr>
          <a:xfrm>
            <a:off x="6502400" y="4876802"/>
            <a:ext cx="6514638" cy="4867653"/>
          </a:xfrm>
          <a:prstGeom prst="rect">
            <a:avLst/>
          </a:prstGeom>
          <a:solidFill>
            <a:srgbClr val="FFFFFF"/>
          </a:solidFill>
        </p:spPr>
        <p:txBody>
          <a:bodyPr vert="horz"/>
          <a:lstStyle>
            <a:lvl1pPr>
              <a:defRPr sz="4000">
                <a:solidFill>
                  <a:srgbClr val="000000"/>
                </a:solidFill>
                <a:latin typeface="League Gothic"/>
                <a:cs typeface="League Gothic"/>
              </a:defRPr>
            </a:lvl1pPr>
          </a:lstStyle>
          <a:p>
            <a:pPr lvl="0"/>
            <a:r>
              <a:rPr lang="en-US" noProof="0" smtClean="0">
                <a:sym typeface="Lobster Two Italic" charset="0"/>
              </a:rPr>
              <a:t>Drag picture to placeholder or click icon to add</a:t>
            </a:r>
            <a:endParaRPr lang="en-US" noProof="0" dirty="0">
              <a:sym typeface="Lobster Two Italic" charset="0"/>
            </a:endParaRPr>
          </a:p>
        </p:txBody>
      </p:sp>
      <p:sp>
        <p:nvSpPr>
          <p:cNvPr id="5" name="Picture Placeholder 3"/>
          <p:cNvSpPr>
            <a:spLocks noGrp="1" noChangeAspect="1"/>
          </p:cNvSpPr>
          <p:nvPr>
            <p:ph type="pic" sz="quarter" idx="13"/>
          </p:nvPr>
        </p:nvSpPr>
        <p:spPr>
          <a:xfrm>
            <a:off x="-12238" y="4"/>
            <a:ext cx="6514638" cy="4867649"/>
          </a:xfrm>
          <a:prstGeom prst="rect">
            <a:avLst/>
          </a:prstGeom>
          <a:solidFill>
            <a:srgbClr val="FFFFFF"/>
          </a:solidFill>
        </p:spPr>
        <p:txBody>
          <a:bodyPr vert="horz"/>
          <a:lstStyle>
            <a:lvl1pPr>
              <a:defRPr sz="4000">
                <a:solidFill>
                  <a:srgbClr val="000000"/>
                </a:solidFill>
                <a:latin typeface="League Gothic"/>
                <a:cs typeface="League Gothic"/>
              </a:defRPr>
            </a:lvl1pPr>
          </a:lstStyle>
          <a:p>
            <a:pPr lvl="0"/>
            <a:r>
              <a:rPr lang="en-US" noProof="0" smtClean="0">
                <a:sym typeface="Lobster Two Italic" charset="0"/>
              </a:rPr>
              <a:t>Drag picture to placeholder or click icon to add</a:t>
            </a:r>
            <a:endParaRPr lang="en-US" noProof="0" dirty="0">
              <a:sym typeface="Lobster Two Italic" charset="0"/>
            </a:endParaRPr>
          </a:p>
        </p:txBody>
      </p:sp>
      <p:sp>
        <p:nvSpPr>
          <p:cNvPr id="6" name="Picture Placeholder 3"/>
          <p:cNvSpPr>
            <a:spLocks noGrp="1" noChangeAspect="1"/>
          </p:cNvSpPr>
          <p:nvPr>
            <p:ph type="pic" sz="quarter" idx="14"/>
          </p:nvPr>
        </p:nvSpPr>
        <p:spPr>
          <a:xfrm>
            <a:off x="-12238" y="4876802"/>
            <a:ext cx="6514638" cy="4867653"/>
          </a:xfrm>
          <a:prstGeom prst="rect">
            <a:avLst/>
          </a:prstGeom>
          <a:solidFill>
            <a:srgbClr val="FFFFFF"/>
          </a:solidFill>
        </p:spPr>
        <p:txBody>
          <a:bodyPr vert="horz"/>
          <a:lstStyle>
            <a:lvl1pPr>
              <a:defRPr sz="4000">
                <a:solidFill>
                  <a:srgbClr val="000000"/>
                </a:solidFill>
                <a:latin typeface="League Gothic"/>
                <a:cs typeface="League Gothic"/>
              </a:defRPr>
            </a:lvl1pPr>
          </a:lstStyle>
          <a:p>
            <a:pPr lvl="0"/>
            <a:r>
              <a:rPr lang="en-US" noProof="0" smtClean="0">
                <a:sym typeface="Lobster Two Italic" charset="0"/>
              </a:rPr>
              <a:t>Drag picture to placeholder or click icon to add</a:t>
            </a:r>
            <a:endParaRPr lang="en-US" noProof="0" dirty="0">
              <a:sym typeface="Lobster Two Ital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6621725"/>
      </p:ext>
    </p:extLst>
  </p:cSld>
  <p:clrMapOvr>
    <a:masterClrMapping/>
  </p:clrMapOvr>
  <p:transition xmlns:p14="http://schemas.microsoft.com/office/powerpoint/2010/main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- The Power of 4 Tex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3"/>
          <p:cNvSpPr>
            <a:spLocks noGrp="1" noChangeAspect="1"/>
          </p:cNvSpPr>
          <p:nvPr>
            <p:ph type="pic" sz="quarter" idx="10"/>
          </p:nvPr>
        </p:nvSpPr>
        <p:spPr>
          <a:xfrm>
            <a:off x="6502400" y="4"/>
            <a:ext cx="6514638" cy="4867649"/>
          </a:xfrm>
          <a:prstGeom prst="rect">
            <a:avLst/>
          </a:prstGeom>
          <a:solidFill>
            <a:srgbClr val="FFFFFF"/>
          </a:solidFill>
        </p:spPr>
        <p:txBody>
          <a:bodyPr vert="horz"/>
          <a:lstStyle>
            <a:lvl1pPr>
              <a:defRPr sz="4000">
                <a:solidFill>
                  <a:srgbClr val="000000"/>
                </a:solidFill>
                <a:latin typeface="League Gothic"/>
                <a:cs typeface="League Gothic"/>
              </a:defRPr>
            </a:lvl1pPr>
          </a:lstStyle>
          <a:p>
            <a:pPr lvl="0"/>
            <a:r>
              <a:rPr lang="en-US" noProof="0" smtClean="0">
                <a:sym typeface="Lobster Two Italic" charset="0"/>
              </a:rPr>
              <a:t>Drag picture to placeholder or click icon to add</a:t>
            </a:r>
            <a:endParaRPr lang="en-US" noProof="0" dirty="0">
              <a:sym typeface="Lobster Two Italic" charset="0"/>
            </a:endParaRPr>
          </a:p>
        </p:txBody>
      </p:sp>
      <p:sp>
        <p:nvSpPr>
          <p:cNvPr id="10" name="Picture Placeholder 3"/>
          <p:cNvSpPr>
            <a:spLocks noGrp="1" noChangeAspect="1"/>
          </p:cNvSpPr>
          <p:nvPr>
            <p:ph type="pic" sz="quarter" idx="15"/>
          </p:nvPr>
        </p:nvSpPr>
        <p:spPr>
          <a:xfrm>
            <a:off x="6502400" y="4876802"/>
            <a:ext cx="6514638" cy="4867653"/>
          </a:xfrm>
          <a:prstGeom prst="rect">
            <a:avLst/>
          </a:prstGeom>
          <a:solidFill>
            <a:srgbClr val="FFFFFF"/>
          </a:solidFill>
        </p:spPr>
        <p:txBody>
          <a:bodyPr vert="horz"/>
          <a:lstStyle>
            <a:lvl1pPr>
              <a:defRPr sz="4000">
                <a:solidFill>
                  <a:srgbClr val="000000"/>
                </a:solidFill>
                <a:latin typeface="League Gothic"/>
                <a:cs typeface="League Gothic"/>
              </a:defRPr>
            </a:lvl1pPr>
          </a:lstStyle>
          <a:p>
            <a:pPr lvl="0"/>
            <a:r>
              <a:rPr lang="en-US" noProof="0" smtClean="0">
                <a:sym typeface="Lobster Two Italic" charset="0"/>
              </a:rPr>
              <a:t>Drag picture to placeholder or click icon to add</a:t>
            </a:r>
            <a:endParaRPr lang="en-US" noProof="0" dirty="0">
              <a:sym typeface="Lobster Two Italic" charset="0"/>
            </a:endParaRPr>
          </a:p>
        </p:txBody>
      </p:sp>
      <p:sp>
        <p:nvSpPr>
          <p:cNvPr id="11" name="Picture Placeholder 3"/>
          <p:cNvSpPr>
            <a:spLocks noGrp="1" noChangeAspect="1"/>
          </p:cNvSpPr>
          <p:nvPr>
            <p:ph type="pic" sz="quarter" idx="13"/>
          </p:nvPr>
        </p:nvSpPr>
        <p:spPr>
          <a:xfrm>
            <a:off x="-12238" y="4"/>
            <a:ext cx="6514638" cy="4867649"/>
          </a:xfrm>
          <a:prstGeom prst="rect">
            <a:avLst/>
          </a:prstGeom>
          <a:solidFill>
            <a:srgbClr val="FFFFFF"/>
          </a:solidFill>
        </p:spPr>
        <p:txBody>
          <a:bodyPr vert="horz"/>
          <a:lstStyle>
            <a:lvl1pPr>
              <a:defRPr sz="4000">
                <a:solidFill>
                  <a:srgbClr val="000000"/>
                </a:solidFill>
                <a:latin typeface="League Gothic"/>
                <a:cs typeface="League Gothic"/>
              </a:defRPr>
            </a:lvl1pPr>
          </a:lstStyle>
          <a:p>
            <a:pPr lvl="0"/>
            <a:r>
              <a:rPr lang="en-US" noProof="0" smtClean="0">
                <a:sym typeface="Lobster Two Italic" charset="0"/>
              </a:rPr>
              <a:t>Drag picture to placeholder or click icon to add</a:t>
            </a:r>
            <a:endParaRPr lang="en-US" noProof="0" dirty="0">
              <a:sym typeface="Lobster Two Italic" charset="0"/>
            </a:endParaRPr>
          </a:p>
        </p:txBody>
      </p:sp>
      <p:sp>
        <p:nvSpPr>
          <p:cNvPr id="12" name="Picture Placeholder 3"/>
          <p:cNvSpPr>
            <a:spLocks noGrp="1" noChangeAspect="1"/>
          </p:cNvSpPr>
          <p:nvPr>
            <p:ph type="pic" sz="quarter" idx="14"/>
          </p:nvPr>
        </p:nvSpPr>
        <p:spPr>
          <a:xfrm>
            <a:off x="-12238" y="4876802"/>
            <a:ext cx="6514638" cy="4867653"/>
          </a:xfrm>
          <a:prstGeom prst="rect">
            <a:avLst/>
          </a:prstGeom>
          <a:solidFill>
            <a:srgbClr val="FFFFFF"/>
          </a:solidFill>
        </p:spPr>
        <p:txBody>
          <a:bodyPr vert="horz"/>
          <a:lstStyle>
            <a:lvl1pPr>
              <a:defRPr sz="4000">
                <a:solidFill>
                  <a:srgbClr val="000000"/>
                </a:solidFill>
                <a:latin typeface="League Gothic"/>
                <a:cs typeface="League Gothic"/>
              </a:defRPr>
            </a:lvl1pPr>
          </a:lstStyle>
          <a:p>
            <a:pPr lvl="0"/>
            <a:r>
              <a:rPr lang="en-US" noProof="0" smtClean="0">
                <a:sym typeface="Lobster Two Italic" charset="0"/>
              </a:rPr>
              <a:t>Drag picture to placeholder or click icon to add</a:t>
            </a:r>
            <a:endParaRPr lang="en-US" noProof="0" dirty="0">
              <a:sym typeface="Lobster Two Italic" charset="0"/>
            </a:endParaRPr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4038600"/>
            <a:ext cx="13004800" cy="1682496"/>
          </a:xfrm>
          <a:prstGeom prst="rect">
            <a:avLst/>
          </a:prstGeom>
          <a:solidFill>
            <a:srgbClr val="3399CC">
              <a:alpha val="78000"/>
            </a:srgbClr>
          </a:solidFill>
          <a:ln>
            <a:noFill/>
          </a:ln>
        </p:spPr>
        <p:txBody>
          <a:bodyPr vert="horz"/>
          <a:lstStyle>
            <a:lvl1pPr algn="ctr">
              <a:defRPr sz="9600" baseline="0">
                <a:solidFill>
                  <a:srgbClr val="000000"/>
                </a:solidFill>
                <a:latin typeface="League Gothic"/>
                <a:cs typeface="League Gothic"/>
              </a:defRPr>
            </a:lvl1pPr>
          </a:lstStyle>
          <a:p>
            <a:pPr lvl="0"/>
            <a:r>
              <a:rPr lang="en-US" dirty="0" smtClean="0"/>
              <a:t>YOUR MESSAGE</a:t>
            </a:r>
          </a:p>
        </p:txBody>
      </p:sp>
    </p:spTree>
    <p:extLst>
      <p:ext uri="{BB962C8B-B14F-4D97-AF65-F5344CB8AC3E}">
        <p14:creationId xmlns:p14="http://schemas.microsoft.com/office/powerpoint/2010/main" val="1269224393"/>
      </p:ext>
    </p:extLst>
  </p:cSld>
  <p:clrMapOvr>
    <a:masterClrMapping/>
  </p:clrMapOvr>
  <p:transition xmlns:p14="http://schemas.microsoft.com/office/powerpoint/2010/main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- The Power of 4 Text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3"/>
          <p:cNvSpPr>
            <a:spLocks noGrp="1" noChangeAspect="1"/>
          </p:cNvSpPr>
          <p:nvPr>
            <p:ph type="pic" sz="quarter" idx="10"/>
          </p:nvPr>
        </p:nvSpPr>
        <p:spPr>
          <a:xfrm>
            <a:off x="6502400" y="4"/>
            <a:ext cx="6514638" cy="4867649"/>
          </a:xfrm>
          <a:prstGeom prst="rect">
            <a:avLst/>
          </a:prstGeom>
          <a:solidFill>
            <a:srgbClr val="FFFFFF"/>
          </a:solidFill>
        </p:spPr>
        <p:txBody>
          <a:bodyPr vert="horz"/>
          <a:lstStyle>
            <a:lvl1pPr>
              <a:defRPr sz="4000">
                <a:solidFill>
                  <a:srgbClr val="000000"/>
                </a:solidFill>
                <a:latin typeface="League Gothic"/>
                <a:cs typeface="League Gothic"/>
              </a:defRPr>
            </a:lvl1pPr>
          </a:lstStyle>
          <a:p>
            <a:pPr lvl="0"/>
            <a:r>
              <a:rPr lang="en-US" noProof="0" smtClean="0">
                <a:sym typeface="Lobster Two Italic" charset="0"/>
              </a:rPr>
              <a:t>Drag picture to placeholder or click icon to add</a:t>
            </a:r>
            <a:endParaRPr lang="en-US" noProof="0" dirty="0">
              <a:sym typeface="Lobster Two Italic" charset="0"/>
            </a:endParaRPr>
          </a:p>
        </p:txBody>
      </p:sp>
      <p:sp>
        <p:nvSpPr>
          <p:cNvPr id="10" name="Picture Placeholder 3"/>
          <p:cNvSpPr>
            <a:spLocks noGrp="1" noChangeAspect="1"/>
          </p:cNvSpPr>
          <p:nvPr>
            <p:ph type="pic" sz="quarter" idx="15"/>
          </p:nvPr>
        </p:nvSpPr>
        <p:spPr>
          <a:xfrm>
            <a:off x="6502400" y="4876802"/>
            <a:ext cx="6514638" cy="4867653"/>
          </a:xfrm>
          <a:prstGeom prst="rect">
            <a:avLst/>
          </a:prstGeom>
          <a:solidFill>
            <a:srgbClr val="FFFFFF"/>
          </a:solidFill>
        </p:spPr>
        <p:txBody>
          <a:bodyPr vert="horz"/>
          <a:lstStyle>
            <a:lvl1pPr>
              <a:defRPr sz="4000">
                <a:solidFill>
                  <a:srgbClr val="000000"/>
                </a:solidFill>
                <a:latin typeface="League Gothic"/>
                <a:cs typeface="League Gothic"/>
              </a:defRPr>
            </a:lvl1pPr>
          </a:lstStyle>
          <a:p>
            <a:pPr lvl="0"/>
            <a:r>
              <a:rPr lang="en-US" noProof="0" smtClean="0">
                <a:sym typeface="Lobster Two Italic" charset="0"/>
              </a:rPr>
              <a:t>Drag picture to placeholder or click icon to add</a:t>
            </a:r>
            <a:endParaRPr lang="en-US" noProof="0" dirty="0">
              <a:sym typeface="Lobster Two Italic" charset="0"/>
            </a:endParaRPr>
          </a:p>
        </p:txBody>
      </p:sp>
      <p:sp>
        <p:nvSpPr>
          <p:cNvPr id="11" name="Picture Placeholder 3"/>
          <p:cNvSpPr>
            <a:spLocks noGrp="1" noChangeAspect="1"/>
          </p:cNvSpPr>
          <p:nvPr>
            <p:ph type="pic" sz="quarter" idx="13"/>
          </p:nvPr>
        </p:nvSpPr>
        <p:spPr>
          <a:xfrm>
            <a:off x="-12238" y="4"/>
            <a:ext cx="6514638" cy="4867649"/>
          </a:xfrm>
          <a:prstGeom prst="rect">
            <a:avLst/>
          </a:prstGeom>
          <a:solidFill>
            <a:srgbClr val="FFFFFF"/>
          </a:solidFill>
        </p:spPr>
        <p:txBody>
          <a:bodyPr vert="horz"/>
          <a:lstStyle>
            <a:lvl1pPr>
              <a:defRPr sz="4000">
                <a:solidFill>
                  <a:srgbClr val="000000"/>
                </a:solidFill>
                <a:latin typeface="League Gothic"/>
                <a:cs typeface="League Gothic"/>
              </a:defRPr>
            </a:lvl1pPr>
          </a:lstStyle>
          <a:p>
            <a:pPr lvl="0"/>
            <a:r>
              <a:rPr lang="en-US" noProof="0" smtClean="0">
                <a:sym typeface="Lobster Two Italic" charset="0"/>
              </a:rPr>
              <a:t>Drag picture to placeholder or click icon to add</a:t>
            </a:r>
            <a:endParaRPr lang="en-US" noProof="0" dirty="0">
              <a:sym typeface="Lobster Two Italic" charset="0"/>
            </a:endParaRPr>
          </a:p>
        </p:txBody>
      </p:sp>
      <p:sp>
        <p:nvSpPr>
          <p:cNvPr id="12" name="Picture Placeholder 3"/>
          <p:cNvSpPr>
            <a:spLocks noGrp="1" noChangeAspect="1"/>
          </p:cNvSpPr>
          <p:nvPr>
            <p:ph type="pic" sz="quarter" idx="14"/>
          </p:nvPr>
        </p:nvSpPr>
        <p:spPr>
          <a:xfrm>
            <a:off x="-12238" y="4876802"/>
            <a:ext cx="6514638" cy="4867653"/>
          </a:xfrm>
          <a:prstGeom prst="rect">
            <a:avLst/>
          </a:prstGeom>
          <a:solidFill>
            <a:srgbClr val="FFFFFF"/>
          </a:solidFill>
        </p:spPr>
        <p:txBody>
          <a:bodyPr vert="horz"/>
          <a:lstStyle>
            <a:lvl1pPr>
              <a:defRPr sz="4000">
                <a:solidFill>
                  <a:srgbClr val="000000"/>
                </a:solidFill>
                <a:latin typeface="League Gothic"/>
                <a:cs typeface="League Gothic"/>
              </a:defRPr>
            </a:lvl1pPr>
          </a:lstStyle>
          <a:p>
            <a:pPr lvl="0"/>
            <a:r>
              <a:rPr lang="en-US" noProof="0" smtClean="0">
                <a:sym typeface="Lobster Two Italic" charset="0"/>
              </a:rPr>
              <a:t>Drag picture to placeholder or click icon to add</a:t>
            </a:r>
            <a:endParaRPr lang="en-US" noProof="0" dirty="0">
              <a:sym typeface="Lobster Two Italic" charset="0"/>
            </a:endParaRPr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4038600"/>
            <a:ext cx="13004800" cy="1682496"/>
          </a:xfrm>
          <a:prstGeom prst="rect">
            <a:avLst/>
          </a:prstGeom>
          <a:solidFill>
            <a:srgbClr val="000000">
              <a:alpha val="78000"/>
            </a:srgbClr>
          </a:solidFill>
          <a:ln>
            <a:noFill/>
          </a:ln>
        </p:spPr>
        <p:txBody>
          <a:bodyPr vert="horz"/>
          <a:lstStyle>
            <a:lvl1pPr algn="ctr">
              <a:defRPr sz="9600" baseline="0">
                <a:solidFill>
                  <a:srgbClr val="FFFFFF"/>
                </a:solidFill>
                <a:latin typeface="League Gothic"/>
                <a:cs typeface="League Gothic"/>
              </a:defRPr>
            </a:lvl1pPr>
          </a:lstStyle>
          <a:p>
            <a:pPr lvl="0"/>
            <a:r>
              <a:rPr lang="en-US" dirty="0" smtClean="0"/>
              <a:t>YOUR MESSAGE</a:t>
            </a:r>
          </a:p>
        </p:txBody>
      </p:sp>
    </p:spTree>
    <p:extLst>
      <p:ext uri="{BB962C8B-B14F-4D97-AF65-F5344CB8AC3E}">
        <p14:creationId xmlns:p14="http://schemas.microsoft.com/office/powerpoint/2010/main" val="960057276"/>
      </p:ext>
    </p:extLst>
  </p:cSld>
  <p:clrMapOvr>
    <a:masterClrMapping/>
  </p:clrMapOvr>
  <p:transition xmlns:p14="http://schemas.microsoft.com/office/powerpoint/2010/main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Grey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3200400"/>
            <a:ext cx="13004800" cy="3048000"/>
          </a:xfrm>
          <a:prstGeom prst="rect">
            <a:avLst/>
          </a:prstGeom>
          <a:solidFill>
            <a:schemeClr val="tx1"/>
          </a:solidFill>
          <a:effectLst/>
        </p:spPr>
        <p:txBody>
          <a:bodyPr vert="horz"/>
          <a:lstStyle/>
          <a:p>
            <a:pPr lvl="0"/>
            <a:r>
              <a:rPr lang="en-US" dirty="0" smtClean="0"/>
              <a:t>  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25400" y="8839200"/>
            <a:ext cx="3429000" cy="1219200"/>
          </a:xfrm>
          <a:prstGeom prst="rect">
            <a:avLst/>
          </a:prstGeom>
        </p:spPr>
        <p:txBody>
          <a:bodyPr vert="horz"/>
          <a:lstStyle>
            <a:lvl1pPr>
              <a:defRPr sz="4800" i="0" baseline="0">
                <a:solidFill>
                  <a:srgbClr val="3399CC"/>
                </a:solidFill>
                <a:latin typeface="League Gothic"/>
                <a:cs typeface="League Gothic"/>
              </a:defRPr>
            </a:lvl1pPr>
          </a:lstStyle>
          <a:p>
            <a:pPr lvl="0"/>
            <a:r>
              <a:rPr lang="en-US" dirty="0" smtClean="0"/>
              <a:t>By Your Name</a:t>
            </a:r>
            <a:endParaRPr lang="en-US" dirty="0"/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609600"/>
            <a:ext cx="13004800" cy="1905000"/>
          </a:xfrm>
          <a:prstGeom prst="rect">
            <a:avLst/>
          </a:prstGeom>
        </p:spPr>
        <p:txBody>
          <a:bodyPr vert="horz"/>
          <a:lstStyle>
            <a:lvl1pPr algn="ctr">
              <a:defRPr sz="12000" i="0" baseline="0">
                <a:solidFill>
                  <a:srgbClr val="3399CC"/>
                </a:solidFill>
                <a:latin typeface="League Gothic"/>
                <a:cs typeface="League Gothic"/>
              </a:defRPr>
            </a:lvl1pPr>
            <a:lvl2pPr>
              <a:defRPr sz="9600" i="1"/>
            </a:lvl2pPr>
            <a:lvl3pPr>
              <a:defRPr sz="9600" i="1"/>
            </a:lvl3pPr>
            <a:lvl4pPr>
              <a:defRPr sz="9600" i="1"/>
            </a:lvl4pPr>
            <a:lvl5pPr>
              <a:defRPr sz="9600" i="1"/>
            </a:lvl5pPr>
          </a:lstStyle>
          <a:p>
            <a:pPr lvl="0"/>
            <a:r>
              <a:rPr lang="en-US" dirty="0" smtClean="0"/>
              <a:t>This is your powerful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558800" y="3048000"/>
            <a:ext cx="11887200" cy="3429000"/>
          </a:xfrm>
          <a:prstGeom prst="rect">
            <a:avLst/>
          </a:prstGeom>
        </p:spPr>
        <p:txBody>
          <a:bodyPr vert="horz"/>
          <a:lstStyle>
            <a:lvl1pPr>
              <a:defRPr sz="20000" i="0">
                <a:solidFill>
                  <a:srgbClr val="FFFFFF"/>
                </a:solidFill>
                <a:latin typeface="League Gothic"/>
                <a:cs typeface="League Gothic"/>
              </a:defRPr>
            </a:lvl1pPr>
          </a:lstStyle>
          <a:p>
            <a:r>
              <a:rPr lang="en-US" dirty="0" smtClean="0"/>
              <a:t>TITLE TEXT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4" hasCustomPrompt="1"/>
          </p:nvPr>
        </p:nvSpPr>
        <p:spPr>
          <a:xfrm rot="19800000">
            <a:off x="8251040" y="8196061"/>
            <a:ext cx="6883400" cy="914160"/>
          </a:xfrm>
          <a:prstGeom prst="rect">
            <a:avLst/>
          </a:prstGeom>
          <a:solidFill>
            <a:srgbClr val="3399CC"/>
          </a:solidFill>
          <a:effectLst/>
        </p:spPr>
        <p:txBody>
          <a:bodyPr vert="horz"/>
          <a:lstStyle/>
          <a:p>
            <a:pPr lvl="0"/>
            <a:r>
              <a:rPr lang="en-US" dirty="0" smtClean="0"/>
              <a:t>  </a:t>
            </a:r>
            <a:endParaRPr lang="en-US" dirty="0"/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15" hasCustomPrompt="1"/>
          </p:nvPr>
        </p:nvSpPr>
        <p:spPr>
          <a:xfrm rot="19800000">
            <a:off x="9016339" y="8219757"/>
            <a:ext cx="5181600" cy="990600"/>
          </a:xfrm>
          <a:prstGeom prst="rect">
            <a:avLst/>
          </a:prstGeom>
        </p:spPr>
        <p:txBody>
          <a:bodyPr vert="horz"/>
          <a:lstStyle>
            <a:lvl1pPr algn="ctr">
              <a:defRPr sz="5800" i="0" baseline="0">
                <a:solidFill>
                  <a:srgbClr val="FFFFFF"/>
                </a:solidFill>
                <a:latin typeface="League Gothic"/>
                <a:cs typeface="League Gothic"/>
              </a:defRPr>
            </a:lvl1pPr>
            <a:lvl2pPr>
              <a:defRPr sz="9600" i="1"/>
            </a:lvl2pPr>
            <a:lvl3pPr>
              <a:defRPr sz="9600" i="1"/>
            </a:lvl3pPr>
            <a:lvl4pPr>
              <a:defRPr sz="9600" i="1"/>
            </a:lvl4pPr>
            <a:lvl5pPr>
              <a:defRPr sz="9600" i="1"/>
            </a:lvl5pPr>
          </a:lstStyle>
          <a:p>
            <a:pPr lvl="0"/>
            <a:r>
              <a:rPr lang="en-US" dirty="0" smtClean="0"/>
              <a:t>HIGHLIGHT</a:t>
            </a:r>
          </a:p>
        </p:txBody>
      </p:sp>
    </p:spTree>
    <p:extLst>
      <p:ext uri="{BB962C8B-B14F-4D97-AF65-F5344CB8AC3E}">
        <p14:creationId xmlns:p14="http://schemas.microsoft.com/office/powerpoint/2010/main" val="1202279547"/>
      </p:ext>
    </p:extLst>
  </p:cSld>
  <p:clrMapOvr>
    <a:masterClrMapping/>
  </p:clrMapOvr>
  <p:transition xmlns:p14="http://schemas.microsoft.com/office/powerpoint/2010/main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502400" cy="9753600"/>
          </a:xfrm>
          <a:prstGeom prst="rect">
            <a:avLst/>
          </a:prstGeom>
          <a:solidFill>
            <a:srgbClr val="FFFFFF"/>
          </a:solidFill>
        </p:spPr>
        <p:txBody>
          <a:bodyPr vert="horz"/>
          <a:lstStyle>
            <a:lvl1pPr>
              <a:defRPr sz="6000">
                <a:solidFill>
                  <a:srgbClr val="000000"/>
                </a:solidFill>
                <a:latin typeface="League Gothic"/>
                <a:cs typeface="League Gothic"/>
              </a:defRPr>
            </a:lvl1pPr>
          </a:lstStyle>
          <a:p>
            <a:pPr lvl="0"/>
            <a:r>
              <a:rPr lang="en-US" noProof="0" smtClean="0">
                <a:sym typeface="Lobster Two Italic" charset="0"/>
              </a:rPr>
              <a:t>Drag picture to placeholder or click icon to add</a:t>
            </a:r>
            <a:endParaRPr lang="en-US" noProof="0" dirty="0">
              <a:sym typeface="Lobster Two Italic" charset="0"/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7569200" y="3429000"/>
            <a:ext cx="4572000" cy="990600"/>
          </a:xfrm>
          <a:prstGeom prst="rect">
            <a:avLst/>
          </a:prstGeom>
        </p:spPr>
        <p:txBody>
          <a:bodyPr vert="horz"/>
          <a:lstStyle>
            <a:lvl1pPr algn="ctr">
              <a:defRPr sz="4800" i="0" baseline="0">
                <a:latin typeface="League Gothic"/>
                <a:cs typeface="League Gothic"/>
              </a:defRPr>
            </a:lvl1pPr>
          </a:lstStyle>
          <a:p>
            <a:pPr lvl="0"/>
            <a:r>
              <a:rPr lang="en-US" dirty="0" smtClean="0"/>
              <a:t>Your Important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7569200" y="4191000"/>
            <a:ext cx="4572000" cy="1371600"/>
          </a:xfrm>
          <a:prstGeom prst="rect">
            <a:avLst/>
          </a:prstGeom>
        </p:spPr>
        <p:txBody>
          <a:bodyPr vert="horz"/>
          <a:lstStyle>
            <a:lvl1pPr algn="ctr">
              <a:defRPr sz="8000" i="0" baseline="0">
                <a:solidFill>
                  <a:srgbClr val="000000"/>
                </a:solidFill>
                <a:latin typeface="League Gothic"/>
                <a:cs typeface="League Gothic"/>
              </a:defRPr>
            </a:lvl1pPr>
          </a:lstStyle>
          <a:p>
            <a:pPr lvl="0"/>
            <a:r>
              <a:rPr lang="en-US" dirty="0" smtClean="0"/>
              <a:t>MESSAGE</a:t>
            </a:r>
          </a:p>
        </p:txBody>
      </p:sp>
    </p:spTree>
    <p:extLst>
      <p:ext uri="{BB962C8B-B14F-4D97-AF65-F5344CB8AC3E}">
        <p14:creationId xmlns:p14="http://schemas.microsoft.com/office/powerpoint/2010/main" val="1470350717"/>
      </p:ext>
    </p:extLst>
  </p:cSld>
  <p:clrMapOvr>
    <a:masterClrMapping/>
  </p:clrMapOvr>
  <p:transition xmlns:p14="http://schemas.microsoft.com/office/powerpoint/2010/main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- Half Page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502400" y="0"/>
            <a:ext cx="6502400" cy="9753600"/>
          </a:xfrm>
          <a:prstGeom prst="rect">
            <a:avLst/>
          </a:prstGeom>
          <a:solidFill>
            <a:srgbClr val="FFFFFF"/>
          </a:solidFill>
        </p:spPr>
        <p:txBody>
          <a:bodyPr vert="horz"/>
          <a:lstStyle>
            <a:lvl1pPr>
              <a:defRPr sz="6000">
                <a:solidFill>
                  <a:srgbClr val="000000"/>
                </a:solidFill>
                <a:latin typeface="League Gothic"/>
                <a:cs typeface="League Gothic"/>
              </a:defRPr>
            </a:lvl1pPr>
          </a:lstStyle>
          <a:p>
            <a:pPr lvl="0"/>
            <a:r>
              <a:rPr lang="en-US" noProof="0" smtClean="0">
                <a:sym typeface="Lobster Two Italic" charset="0"/>
              </a:rPr>
              <a:t>Drag picture to placeholder or click icon to add</a:t>
            </a:r>
            <a:endParaRPr lang="en-US" noProof="0" dirty="0">
              <a:sym typeface="Lobster Two Italic" charset="0"/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863600" y="3429000"/>
            <a:ext cx="4572000" cy="990600"/>
          </a:xfrm>
          <a:prstGeom prst="rect">
            <a:avLst/>
          </a:prstGeom>
        </p:spPr>
        <p:txBody>
          <a:bodyPr vert="horz"/>
          <a:lstStyle>
            <a:lvl1pPr algn="ctr">
              <a:defRPr sz="4800" i="0" baseline="0">
                <a:latin typeface="League Gothic"/>
                <a:cs typeface="League Gothic"/>
              </a:defRPr>
            </a:lvl1pPr>
          </a:lstStyle>
          <a:p>
            <a:pPr lvl="0"/>
            <a:r>
              <a:rPr lang="en-US" dirty="0" smtClean="0"/>
              <a:t>Your Important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863600" y="4191000"/>
            <a:ext cx="4572000" cy="1371600"/>
          </a:xfrm>
          <a:prstGeom prst="rect">
            <a:avLst/>
          </a:prstGeom>
        </p:spPr>
        <p:txBody>
          <a:bodyPr vert="horz"/>
          <a:lstStyle>
            <a:lvl1pPr algn="ctr">
              <a:defRPr sz="8000" i="0" baseline="0">
                <a:solidFill>
                  <a:srgbClr val="000000"/>
                </a:solidFill>
                <a:latin typeface="League Gothic"/>
                <a:cs typeface="League Gothic"/>
              </a:defRPr>
            </a:lvl1pPr>
          </a:lstStyle>
          <a:p>
            <a:pPr lvl="0"/>
            <a:r>
              <a:rPr lang="en-US" dirty="0" smtClean="0"/>
              <a:t>MESSAGE</a:t>
            </a:r>
          </a:p>
        </p:txBody>
      </p:sp>
    </p:spTree>
    <p:extLst>
      <p:ext uri="{BB962C8B-B14F-4D97-AF65-F5344CB8AC3E}">
        <p14:creationId xmlns:p14="http://schemas.microsoft.com/office/powerpoint/2010/main" val="3954736080"/>
      </p:ext>
    </p:extLst>
  </p:cSld>
  <p:clrMapOvr>
    <a:masterClrMapping/>
  </p:clrMapOvr>
  <p:transition xmlns:p14="http://schemas.microsoft.com/office/powerpoint/2010/main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- Half Page Grey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502400" cy="9753600"/>
          </a:xfrm>
          <a:prstGeom prst="rect">
            <a:avLst/>
          </a:prstGeom>
          <a:solidFill>
            <a:srgbClr val="FFFFFF"/>
          </a:solidFill>
        </p:spPr>
        <p:txBody>
          <a:bodyPr vert="horz"/>
          <a:lstStyle>
            <a:lvl1pPr>
              <a:defRPr sz="6000">
                <a:solidFill>
                  <a:srgbClr val="000000"/>
                </a:solidFill>
                <a:latin typeface="League Gothic"/>
                <a:cs typeface="League Gothic"/>
              </a:defRPr>
            </a:lvl1pPr>
          </a:lstStyle>
          <a:p>
            <a:pPr lvl="0"/>
            <a:r>
              <a:rPr lang="en-US" noProof="0" smtClean="0">
                <a:sym typeface="Lobster Two Italic" charset="0"/>
              </a:rPr>
              <a:t>Drag picture to placeholder or click icon to add</a:t>
            </a:r>
            <a:endParaRPr lang="en-US" noProof="0" dirty="0">
              <a:sym typeface="Lobster Two Italic" charset="0"/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7569200" y="3429000"/>
            <a:ext cx="4572000" cy="990600"/>
          </a:xfrm>
          <a:prstGeom prst="rect">
            <a:avLst/>
          </a:prstGeom>
        </p:spPr>
        <p:txBody>
          <a:bodyPr vert="horz"/>
          <a:lstStyle>
            <a:lvl1pPr algn="ctr">
              <a:defRPr sz="4800" i="0" baseline="0">
                <a:solidFill>
                  <a:schemeClr val="tx1"/>
                </a:solidFill>
                <a:latin typeface="League Gothic"/>
                <a:cs typeface="League Gothic"/>
              </a:defRPr>
            </a:lvl1pPr>
          </a:lstStyle>
          <a:p>
            <a:pPr lvl="0"/>
            <a:r>
              <a:rPr lang="en-US" dirty="0" smtClean="0"/>
              <a:t>Your Important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7569200" y="4191000"/>
            <a:ext cx="4572000" cy="1371600"/>
          </a:xfrm>
          <a:prstGeom prst="rect">
            <a:avLst/>
          </a:prstGeom>
        </p:spPr>
        <p:txBody>
          <a:bodyPr vert="horz"/>
          <a:lstStyle>
            <a:lvl1pPr algn="ctr">
              <a:defRPr sz="8000" i="0" baseline="0">
                <a:solidFill>
                  <a:srgbClr val="3399CC"/>
                </a:solidFill>
                <a:latin typeface="League Gothic"/>
                <a:cs typeface="League Gothic"/>
              </a:defRPr>
            </a:lvl1pPr>
          </a:lstStyle>
          <a:p>
            <a:pPr lvl="0"/>
            <a:r>
              <a:rPr lang="en-US" dirty="0" smtClean="0"/>
              <a:t>MESSAGE</a:t>
            </a:r>
          </a:p>
        </p:txBody>
      </p:sp>
    </p:spTree>
    <p:extLst>
      <p:ext uri="{BB962C8B-B14F-4D97-AF65-F5344CB8AC3E}">
        <p14:creationId xmlns:p14="http://schemas.microsoft.com/office/powerpoint/2010/main" val="4033686566"/>
      </p:ext>
    </p:extLst>
  </p:cSld>
  <p:clrMapOvr>
    <a:masterClrMapping/>
  </p:clrMapOvr>
  <p:transition xmlns:p14="http://schemas.microsoft.com/office/powerpoint/2010/main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- Half Page Alt Grey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502400" y="0"/>
            <a:ext cx="6502400" cy="9753600"/>
          </a:xfrm>
          <a:prstGeom prst="rect">
            <a:avLst/>
          </a:prstGeom>
          <a:solidFill>
            <a:srgbClr val="FFFFFF"/>
          </a:solidFill>
        </p:spPr>
        <p:txBody>
          <a:bodyPr vert="horz"/>
          <a:lstStyle>
            <a:lvl1pPr>
              <a:defRPr sz="6000">
                <a:solidFill>
                  <a:srgbClr val="000000"/>
                </a:solidFill>
                <a:latin typeface="League Gothic"/>
                <a:cs typeface="League Gothic"/>
              </a:defRPr>
            </a:lvl1pPr>
          </a:lstStyle>
          <a:p>
            <a:pPr lvl="0"/>
            <a:r>
              <a:rPr lang="en-US" noProof="0" smtClean="0">
                <a:sym typeface="Lobster Two Italic" charset="0"/>
              </a:rPr>
              <a:t>Drag picture to placeholder or click icon to add</a:t>
            </a:r>
            <a:endParaRPr lang="en-US" noProof="0" dirty="0">
              <a:sym typeface="Lobster Two Italic" charset="0"/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863600" y="3429000"/>
            <a:ext cx="4572000" cy="990600"/>
          </a:xfrm>
          <a:prstGeom prst="rect">
            <a:avLst/>
          </a:prstGeom>
        </p:spPr>
        <p:txBody>
          <a:bodyPr vert="horz"/>
          <a:lstStyle>
            <a:lvl1pPr algn="ctr">
              <a:defRPr sz="4800" i="0" baseline="0">
                <a:solidFill>
                  <a:srgbClr val="000000"/>
                </a:solidFill>
                <a:latin typeface="League Gothic"/>
                <a:cs typeface="League Gothic"/>
              </a:defRPr>
            </a:lvl1pPr>
          </a:lstStyle>
          <a:p>
            <a:pPr lvl="0"/>
            <a:r>
              <a:rPr lang="en-US" dirty="0" smtClean="0"/>
              <a:t>Your Important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863600" y="4191000"/>
            <a:ext cx="4572000" cy="1371600"/>
          </a:xfrm>
          <a:prstGeom prst="rect">
            <a:avLst/>
          </a:prstGeom>
        </p:spPr>
        <p:txBody>
          <a:bodyPr vert="horz"/>
          <a:lstStyle>
            <a:lvl1pPr algn="ctr">
              <a:defRPr sz="8000" i="0" baseline="0">
                <a:solidFill>
                  <a:srgbClr val="3399CC"/>
                </a:solidFill>
                <a:latin typeface="League Gothic"/>
                <a:cs typeface="League Gothic"/>
              </a:defRPr>
            </a:lvl1pPr>
          </a:lstStyle>
          <a:p>
            <a:pPr lvl="0"/>
            <a:r>
              <a:rPr lang="en-US" dirty="0" smtClean="0"/>
              <a:t>MESSAGE</a:t>
            </a:r>
          </a:p>
        </p:txBody>
      </p:sp>
    </p:spTree>
    <p:extLst>
      <p:ext uri="{BB962C8B-B14F-4D97-AF65-F5344CB8AC3E}">
        <p14:creationId xmlns:p14="http://schemas.microsoft.com/office/powerpoint/2010/main" val="1409069925"/>
      </p:ext>
    </p:extLst>
  </p:cSld>
  <p:clrMapOvr>
    <a:masterClrMapping/>
  </p:clrMapOvr>
  <p:transition xmlns:p14="http://schemas.microsoft.com/office/powerpoint/2010/main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- 3 Images">
    <p:bg>
      <p:bgPr>
        <a:solidFill>
          <a:srgbClr val="3399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3"/>
          <p:cNvSpPr>
            <a:spLocks noGrp="1" noChangeAspect="1"/>
          </p:cNvSpPr>
          <p:nvPr>
            <p:ph type="pic" sz="quarter" idx="14"/>
          </p:nvPr>
        </p:nvSpPr>
        <p:spPr>
          <a:xfrm>
            <a:off x="4334389" y="3200400"/>
            <a:ext cx="4336023" cy="3227624"/>
          </a:xfrm>
          <a:prstGeom prst="rect">
            <a:avLst/>
          </a:prstGeom>
          <a:solidFill>
            <a:srgbClr val="FFFFFF"/>
          </a:solidFill>
        </p:spPr>
        <p:txBody>
          <a:bodyPr vert="horz"/>
          <a:lstStyle>
            <a:lvl1pPr>
              <a:defRPr sz="4000" i="0">
                <a:solidFill>
                  <a:srgbClr val="000000"/>
                </a:solidFill>
                <a:latin typeface="League Gothic"/>
                <a:cs typeface="League Gothic"/>
              </a:defRPr>
            </a:lvl1pPr>
          </a:lstStyle>
          <a:p>
            <a:pPr lvl="0"/>
            <a:r>
              <a:rPr lang="en-US" noProof="0" smtClean="0">
                <a:sym typeface="Lobster Two Italic" charset="0"/>
              </a:rPr>
              <a:t>Drag picture to placeholder or click icon to add</a:t>
            </a:r>
            <a:endParaRPr lang="en-US" noProof="0" dirty="0">
              <a:sym typeface="Lobster Two Italic" charset="0"/>
            </a:endParaRPr>
          </a:p>
        </p:txBody>
      </p:sp>
      <p:sp>
        <p:nvSpPr>
          <p:cNvPr id="10" name="Picture Placeholder 3"/>
          <p:cNvSpPr>
            <a:spLocks noGrp="1" noChangeAspect="1"/>
          </p:cNvSpPr>
          <p:nvPr>
            <p:ph type="pic" sz="quarter" idx="15"/>
          </p:nvPr>
        </p:nvSpPr>
        <p:spPr>
          <a:xfrm>
            <a:off x="8668777" y="3200400"/>
            <a:ext cx="4336023" cy="3227624"/>
          </a:xfrm>
          <a:prstGeom prst="rect">
            <a:avLst/>
          </a:prstGeom>
          <a:solidFill>
            <a:srgbClr val="FFFFFF"/>
          </a:solidFill>
        </p:spPr>
        <p:txBody>
          <a:bodyPr vert="horz"/>
          <a:lstStyle>
            <a:lvl1pPr>
              <a:defRPr sz="4000" i="0">
                <a:solidFill>
                  <a:srgbClr val="000000"/>
                </a:solidFill>
                <a:latin typeface="League Gothic"/>
                <a:cs typeface="League Gothic"/>
              </a:defRPr>
            </a:lvl1pPr>
          </a:lstStyle>
          <a:p>
            <a:pPr lvl="0"/>
            <a:r>
              <a:rPr lang="en-US" noProof="0" smtClean="0">
                <a:sym typeface="Lobster Two Italic" charset="0"/>
              </a:rPr>
              <a:t>Drag picture to placeholder or click icon to add</a:t>
            </a:r>
            <a:endParaRPr lang="en-US" noProof="0" dirty="0">
              <a:sym typeface="Lobster Two Italic" charset="0"/>
            </a:endParaRPr>
          </a:p>
        </p:txBody>
      </p:sp>
      <p:sp>
        <p:nvSpPr>
          <p:cNvPr id="5" name="Picture Placeholder 3"/>
          <p:cNvSpPr>
            <a:spLocks noGrp="1" noChangeAspect="1"/>
          </p:cNvSpPr>
          <p:nvPr>
            <p:ph type="pic" sz="quarter" idx="13"/>
          </p:nvPr>
        </p:nvSpPr>
        <p:spPr>
          <a:xfrm>
            <a:off x="0" y="3200400"/>
            <a:ext cx="4336023" cy="3227624"/>
          </a:xfrm>
          <a:prstGeom prst="rect">
            <a:avLst/>
          </a:prstGeom>
          <a:solidFill>
            <a:srgbClr val="FFFFFF"/>
          </a:solidFill>
        </p:spPr>
        <p:txBody>
          <a:bodyPr vert="horz"/>
          <a:lstStyle>
            <a:lvl1pPr>
              <a:defRPr sz="4000" i="0">
                <a:solidFill>
                  <a:srgbClr val="000000"/>
                </a:solidFill>
                <a:latin typeface="League Gothic"/>
                <a:cs typeface="League Gothic"/>
              </a:defRPr>
            </a:lvl1pPr>
          </a:lstStyle>
          <a:p>
            <a:pPr lvl="0"/>
            <a:r>
              <a:rPr lang="en-US" noProof="0" smtClean="0">
                <a:sym typeface="Lobster Two Italic" charset="0"/>
              </a:rPr>
              <a:t>Drag picture to placeholder or click icon to add</a:t>
            </a:r>
            <a:endParaRPr lang="en-US" noProof="0" dirty="0">
              <a:sym typeface="Lobster Two Italic" charset="0"/>
            </a:endParaRPr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11978" y="609600"/>
            <a:ext cx="13004800" cy="2057400"/>
          </a:xfrm>
          <a:prstGeom prst="rect">
            <a:avLst/>
          </a:prstGeom>
          <a:noFill/>
          <a:ln>
            <a:noFill/>
          </a:ln>
        </p:spPr>
        <p:txBody>
          <a:bodyPr vert="horz"/>
          <a:lstStyle>
            <a:lvl1pPr algn="ctr">
              <a:defRPr sz="12000" i="0" baseline="0">
                <a:solidFill>
                  <a:srgbClr val="FFFFFF"/>
                </a:solidFill>
                <a:latin typeface="League Gothic"/>
                <a:cs typeface="League Gothic"/>
              </a:defRPr>
            </a:lvl1pPr>
          </a:lstStyle>
          <a:p>
            <a:pPr lvl="0"/>
            <a:r>
              <a:rPr lang="en-US" dirty="0" smtClean="0"/>
              <a:t>The HEADING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17330" y="7391400"/>
            <a:ext cx="4351470" cy="990600"/>
          </a:xfrm>
          <a:prstGeom prst="rect">
            <a:avLst/>
          </a:prstGeom>
        </p:spPr>
        <p:txBody>
          <a:bodyPr vert="horz"/>
          <a:lstStyle>
            <a:lvl1pPr algn="ctr">
              <a:defRPr sz="4800" i="0" baseline="0">
                <a:latin typeface="League Gothic"/>
                <a:cs typeface="League Gothic"/>
              </a:defRPr>
            </a:lvl1pPr>
          </a:lstStyle>
          <a:p>
            <a:pPr lvl="0"/>
            <a:r>
              <a:rPr lang="en-US" dirty="0" smtClean="0"/>
              <a:t>Text One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4368800" y="7391400"/>
            <a:ext cx="4267200" cy="990600"/>
          </a:xfrm>
          <a:prstGeom prst="rect">
            <a:avLst/>
          </a:prstGeom>
        </p:spPr>
        <p:txBody>
          <a:bodyPr vert="horz"/>
          <a:lstStyle>
            <a:lvl1pPr algn="ctr">
              <a:defRPr sz="4800" i="0" baseline="0">
                <a:latin typeface="League Gothic"/>
                <a:cs typeface="League Gothic"/>
              </a:defRPr>
            </a:lvl1pPr>
          </a:lstStyle>
          <a:p>
            <a:pPr lvl="0"/>
            <a:r>
              <a:rPr lang="en-US" dirty="0" smtClean="0"/>
              <a:t>Text Two</a:t>
            </a:r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17" hasCustomPrompt="1"/>
          </p:nvPr>
        </p:nvSpPr>
        <p:spPr>
          <a:xfrm>
            <a:off x="8653330" y="7391400"/>
            <a:ext cx="4351470" cy="990600"/>
          </a:xfrm>
          <a:prstGeom prst="rect">
            <a:avLst/>
          </a:prstGeom>
        </p:spPr>
        <p:txBody>
          <a:bodyPr vert="horz"/>
          <a:lstStyle>
            <a:lvl1pPr algn="ctr">
              <a:defRPr sz="4800" i="0" baseline="0">
                <a:latin typeface="League Gothic"/>
                <a:cs typeface="League Gothic"/>
              </a:defRPr>
            </a:lvl1pPr>
          </a:lstStyle>
          <a:p>
            <a:pPr lvl="0"/>
            <a:r>
              <a:rPr lang="en-US" dirty="0" smtClean="0"/>
              <a:t>Text Three</a:t>
            </a:r>
          </a:p>
        </p:txBody>
      </p:sp>
    </p:spTree>
    <p:extLst>
      <p:ext uri="{BB962C8B-B14F-4D97-AF65-F5344CB8AC3E}">
        <p14:creationId xmlns:p14="http://schemas.microsoft.com/office/powerpoint/2010/main" val="1846320166"/>
      </p:ext>
    </p:extLst>
  </p:cSld>
  <p:clrMapOvr>
    <a:masterClrMapping/>
  </p:clrMapOvr>
  <p:transition xmlns:p14="http://schemas.microsoft.com/office/powerpoint/2010/main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- 3 Images Grey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11978" y="609600"/>
            <a:ext cx="13004800" cy="2057400"/>
          </a:xfrm>
          <a:prstGeom prst="rect">
            <a:avLst/>
          </a:prstGeom>
          <a:noFill/>
          <a:ln>
            <a:noFill/>
          </a:ln>
        </p:spPr>
        <p:txBody>
          <a:bodyPr vert="horz"/>
          <a:lstStyle>
            <a:lvl1pPr algn="ctr">
              <a:defRPr sz="12000" i="0" baseline="0">
                <a:solidFill>
                  <a:srgbClr val="3399CC"/>
                </a:solidFill>
                <a:latin typeface="League Gothic"/>
                <a:cs typeface="League Gothic"/>
              </a:defRPr>
            </a:lvl1pPr>
          </a:lstStyle>
          <a:p>
            <a:pPr lvl="0"/>
            <a:r>
              <a:rPr lang="en-US" dirty="0" smtClean="0"/>
              <a:t>The HEADING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17330" y="7391400"/>
            <a:ext cx="4351470" cy="990600"/>
          </a:xfrm>
          <a:prstGeom prst="rect">
            <a:avLst/>
          </a:prstGeom>
        </p:spPr>
        <p:txBody>
          <a:bodyPr vert="horz"/>
          <a:lstStyle>
            <a:lvl1pPr algn="ctr">
              <a:defRPr sz="4800" i="0" baseline="0">
                <a:solidFill>
                  <a:schemeClr val="tx1"/>
                </a:solidFill>
                <a:latin typeface="League Gothic"/>
                <a:cs typeface="League Gothic"/>
              </a:defRPr>
            </a:lvl1pPr>
          </a:lstStyle>
          <a:p>
            <a:pPr lvl="0"/>
            <a:r>
              <a:rPr lang="en-US" dirty="0" smtClean="0"/>
              <a:t>Text One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4368800" y="7391400"/>
            <a:ext cx="4267200" cy="990600"/>
          </a:xfrm>
          <a:prstGeom prst="rect">
            <a:avLst/>
          </a:prstGeom>
        </p:spPr>
        <p:txBody>
          <a:bodyPr vert="horz"/>
          <a:lstStyle>
            <a:lvl1pPr algn="ctr">
              <a:defRPr sz="4800" i="0" baseline="0">
                <a:solidFill>
                  <a:schemeClr val="tx1"/>
                </a:solidFill>
                <a:latin typeface="League Gothic"/>
                <a:cs typeface="League Gothic"/>
              </a:defRPr>
            </a:lvl1pPr>
          </a:lstStyle>
          <a:p>
            <a:pPr lvl="0"/>
            <a:r>
              <a:rPr lang="en-US" dirty="0" smtClean="0"/>
              <a:t>Text Two</a:t>
            </a:r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17" hasCustomPrompt="1"/>
          </p:nvPr>
        </p:nvSpPr>
        <p:spPr>
          <a:xfrm>
            <a:off x="8653330" y="7391400"/>
            <a:ext cx="4351470" cy="990600"/>
          </a:xfrm>
          <a:prstGeom prst="rect">
            <a:avLst/>
          </a:prstGeom>
        </p:spPr>
        <p:txBody>
          <a:bodyPr vert="horz"/>
          <a:lstStyle>
            <a:lvl1pPr algn="ctr">
              <a:defRPr sz="4800" i="0" baseline="0">
                <a:solidFill>
                  <a:schemeClr val="tx1"/>
                </a:solidFill>
                <a:latin typeface="League Gothic"/>
                <a:cs typeface="League Gothic"/>
              </a:defRPr>
            </a:lvl1pPr>
          </a:lstStyle>
          <a:p>
            <a:pPr lvl="0"/>
            <a:r>
              <a:rPr lang="en-US" dirty="0" smtClean="0"/>
              <a:t>Text Three</a:t>
            </a:r>
          </a:p>
        </p:txBody>
      </p:sp>
      <p:sp>
        <p:nvSpPr>
          <p:cNvPr id="14" name="Picture Placeholder 3"/>
          <p:cNvSpPr>
            <a:spLocks noGrp="1" noChangeAspect="1"/>
          </p:cNvSpPr>
          <p:nvPr>
            <p:ph type="pic" sz="quarter" idx="14"/>
          </p:nvPr>
        </p:nvSpPr>
        <p:spPr>
          <a:xfrm>
            <a:off x="4334389" y="3200400"/>
            <a:ext cx="4336023" cy="3227624"/>
          </a:xfrm>
          <a:prstGeom prst="rect">
            <a:avLst/>
          </a:prstGeom>
          <a:solidFill>
            <a:srgbClr val="FFFFFF"/>
          </a:solidFill>
        </p:spPr>
        <p:txBody>
          <a:bodyPr vert="horz"/>
          <a:lstStyle>
            <a:lvl1pPr>
              <a:defRPr sz="4000" i="0">
                <a:solidFill>
                  <a:srgbClr val="000000"/>
                </a:solidFill>
                <a:latin typeface="League Gothic"/>
                <a:cs typeface="League Gothic"/>
              </a:defRPr>
            </a:lvl1pPr>
          </a:lstStyle>
          <a:p>
            <a:pPr lvl="0"/>
            <a:r>
              <a:rPr lang="en-US" noProof="0" smtClean="0">
                <a:sym typeface="Lobster Two Italic" charset="0"/>
              </a:rPr>
              <a:t>Drag picture to placeholder or click icon to add</a:t>
            </a:r>
            <a:endParaRPr lang="en-US" noProof="0" dirty="0">
              <a:sym typeface="Lobster Two Italic" charset="0"/>
            </a:endParaRPr>
          </a:p>
        </p:txBody>
      </p:sp>
      <p:sp>
        <p:nvSpPr>
          <p:cNvPr id="15" name="Picture Placeholder 3"/>
          <p:cNvSpPr>
            <a:spLocks noGrp="1" noChangeAspect="1"/>
          </p:cNvSpPr>
          <p:nvPr>
            <p:ph type="pic" sz="quarter" idx="15"/>
          </p:nvPr>
        </p:nvSpPr>
        <p:spPr>
          <a:xfrm>
            <a:off x="8668777" y="3200400"/>
            <a:ext cx="4336023" cy="3227624"/>
          </a:xfrm>
          <a:prstGeom prst="rect">
            <a:avLst/>
          </a:prstGeom>
          <a:solidFill>
            <a:srgbClr val="FFFFFF"/>
          </a:solidFill>
        </p:spPr>
        <p:txBody>
          <a:bodyPr vert="horz"/>
          <a:lstStyle>
            <a:lvl1pPr>
              <a:defRPr sz="4000" i="0">
                <a:solidFill>
                  <a:srgbClr val="000000"/>
                </a:solidFill>
                <a:latin typeface="League Gothic"/>
                <a:cs typeface="League Gothic"/>
              </a:defRPr>
            </a:lvl1pPr>
          </a:lstStyle>
          <a:p>
            <a:pPr lvl="0"/>
            <a:r>
              <a:rPr lang="en-US" noProof="0" smtClean="0">
                <a:sym typeface="Lobster Two Italic" charset="0"/>
              </a:rPr>
              <a:t>Drag picture to placeholder or click icon to add</a:t>
            </a:r>
            <a:endParaRPr lang="en-US" noProof="0" dirty="0">
              <a:sym typeface="Lobster Two Italic" charset="0"/>
            </a:endParaRPr>
          </a:p>
        </p:txBody>
      </p:sp>
      <p:sp>
        <p:nvSpPr>
          <p:cNvPr id="16" name="Picture Placeholder 3"/>
          <p:cNvSpPr>
            <a:spLocks noGrp="1" noChangeAspect="1"/>
          </p:cNvSpPr>
          <p:nvPr>
            <p:ph type="pic" sz="quarter" idx="13"/>
          </p:nvPr>
        </p:nvSpPr>
        <p:spPr>
          <a:xfrm>
            <a:off x="0" y="3200400"/>
            <a:ext cx="4336023" cy="3227624"/>
          </a:xfrm>
          <a:prstGeom prst="rect">
            <a:avLst/>
          </a:prstGeom>
          <a:solidFill>
            <a:srgbClr val="FFFFFF"/>
          </a:solidFill>
        </p:spPr>
        <p:txBody>
          <a:bodyPr vert="horz"/>
          <a:lstStyle>
            <a:lvl1pPr>
              <a:defRPr sz="4000" i="0">
                <a:solidFill>
                  <a:srgbClr val="000000"/>
                </a:solidFill>
                <a:latin typeface="League Gothic"/>
                <a:cs typeface="League Gothic"/>
              </a:defRPr>
            </a:lvl1pPr>
          </a:lstStyle>
          <a:p>
            <a:pPr lvl="0"/>
            <a:r>
              <a:rPr lang="en-US" noProof="0" smtClean="0">
                <a:sym typeface="Lobster Two Italic" charset="0"/>
              </a:rPr>
              <a:t>Drag picture to placeholder or click icon to add</a:t>
            </a:r>
            <a:endParaRPr lang="en-US" noProof="0" dirty="0">
              <a:sym typeface="Lobster Two Ital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2205344"/>
      </p:ext>
    </p:extLst>
  </p:cSld>
  <p:clrMapOvr>
    <a:masterClrMapping/>
  </p:clrMapOvr>
  <p:transition xmlns:p14="http://schemas.microsoft.com/office/powerpoint/2010/main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- 3 Images Alt">
    <p:bg>
      <p:bgPr>
        <a:solidFill>
          <a:srgbClr val="3399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4749800" y="990600"/>
            <a:ext cx="7391400" cy="1295400"/>
          </a:xfrm>
          <a:prstGeom prst="rect">
            <a:avLst/>
          </a:prstGeom>
        </p:spPr>
        <p:txBody>
          <a:bodyPr vert="horz"/>
          <a:lstStyle>
            <a:lvl1pPr algn="ctr">
              <a:defRPr sz="7200" i="0" baseline="0">
                <a:solidFill>
                  <a:schemeClr val="tx1"/>
                </a:solidFill>
                <a:latin typeface="League Gothic"/>
                <a:cs typeface="League Gothic"/>
              </a:defRPr>
            </a:lvl1pPr>
          </a:lstStyle>
          <a:p>
            <a:pPr lvl="0"/>
            <a:r>
              <a:rPr lang="en-US" dirty="0" smtClean="0"/>
              <a:t>Text One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4749800" y="4152900"/>
            <a:ext cx="7391400" cy="1295400"/>
          </a:xfrm>
          <a:prstGeom prst="rect">
            <a:avLst/>
          </a:prstGeom>
        </p:spPr>
        <p:txBody>
          <a:bodyPr vert="horz"/>
          <a:lstStyle>
            <a:lvl1pPr algn="ctr">
              <a:defRPr sz="7200" i="0" baseline="0">
                <a:latin typeface="League Gothic"/>
                <a:cs typeface="League Gothic"/>
              </a:defRPr>
            </a:lvl1pPr>
          </a:lstStyle>
          <a:p>
            <a:pPr lvl="0"/>
            <a:r>
              <a:rPr lang="en-US" dirty="0" smtClean="0"/>
              <a:t>Text Two</a:t>
            </a:r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17" hasCustomPrompt="1"/>
          </p:nvPr>
        </p:nvSpPr>
        <p:spPr>
          <a:xfrm>
            <a:off x="4749800" y="7315200"/>
            <a:ext cx="7391400" cy="1295400"/>
          </a:xfrm>
          <a:prstGeom prst="rect">
            <a:avLst/>
          </a:prstGeom>
        </p:spPr>
        <p:txBody>
          <a:bodyPr vert="horz"/>
          <a:lstStyle>
            <a:lvl1pPr algn="ctr">
              <a:defRPr sz="7200" i="0" baseline="0">
                <a:solidFill>
                  <a:srgbClr val="000000"/>
                </a:solidFill>
                <a:latin typeface="League Gothic"/>
                <a:cs typeface="League Gothic"/>
              </a:defRPr>
            </a:lvl1pPr>
          </a:lstStyle>
          <a:p>
            <a:pPr lvl="0"/>
            <a:r>
              <a:rPr lang="en-US" dirty="0" smtClean="0"/>
              <a:t>Text Three</a:t>
            </a:r>
          </a:p>
        </p:txBody>
      </p:sp>
      <p:sp>
        <p:nvSpPr>
          <p:cNvPr id="14" name="Picture Placeholder 3"/>
          <p:cNvSpPr>
            <a:spLocks noGrp="1" noChangeAspect="1"/>
          </p:cNvSpPr>
          <p:nvPr>
            <p:ph type="pic" sz="quarter" idx="14"/>
          </p:nvPr>
        </p:nvSpPr>
        <p:spPr>
          <a:xfrm>
            <a:off x="0" y="0"/>
            <a:ext cx="4397443" cy="3273344"/>
          </a:xfrm>
          <a:prstGeom prst="rect">
            <a:avLst/>
          </a:prstGeom>
          <a:solidFill>
            <a:srgbClr val="FFFFFF"/>
          </a:solidFill>
        </p:spPr>
        <p:txBody>
          <a:bodyPr vert="horz"/>
          <a:lstStyle>
            <a:lvl1pPr>
              <a:defRPr sz="4000" i="0">
                <a:solidFill>
                  <a:srgbClr val="000000"/>
                </a:solidFill>
                <a:latin typeface="League Gothic"/>
                <a:cs typeface="League Gothic"/>
              </a:defRPr>
            </a:lvl1pPr>
          </a:lstStyle>
          <a:p>
            <a:pPr lvl="0"/>
            <a:r>
              <a:rPr lang="en-US" noProof="0" smtClean="0">
                <a:sym typeface="Lobster Two Italic" charset="0"/>
              </a:rPr>
              <a:t>Drag picture to placeholder or click icon to add</a:t>
            </a:r>
            <a:endParaRPr lang="en-US" noProof="0" dirty="0">
              <a:sym typeface="Lobster Two Italic" charset="0"/>
            </a:endParaRPr>
          </a:p>
        </p:txBody>
      </p:sp>
      <p:sp>
        <p:nvSpPr>
          <p:cNvPr id="15" name="Picture Placeholder 3"/>
          <p:cNvSpPr>
            <a:spLocks noGrp="1" noChangeAspect="1"/>
          </p:cNvSpPr>
          <p:nvPr>
            <p:ph type="pic" sz="quarter" idx="15"/>
          </p:nvPr>
        </p:nvSpPr>
        <p:spPr>
          <a:xfrm>
            <a:off x="0" y="6525976"/>
            <a:ext cx="4397443" cy="3273344"/>
          </a:xfrm>
          <a:prstGeom prst="rect">
            <a:avLst/>
          </a:prstGeom>
          <a:solidFill>
            <a:srgbClr val="FFFFFF"/>
          </a:solidFill>
        </p:spPr>
        <p:txBody>
          <a:bodyPr vert="horz"/>
          <a:lstStyle>
            <a:lvl1pPr>
              <a:defRPr sz="4000" i="0">
                <a:solidFill>
                  <a:srgbClr val="000000"/>
                </a:solidFill>
                <a:latin typeface="League Gothic"/>
                <a:cs typeface="League Gothic"/>
              </a:defRPr>
            </a:lvl1pPr>
          </a:lstStyle>
          <a:p>
            <a:pPr lvl="0"/>
            <a:r>
              <a:rPr lang="en-US" noProof="0" smtClean="0">
                <a:sym typeface="Lobster Two Italic" charset="0"/>
              </a:rPr>
              <a:t>Drag picture to placeholder or click icon to add</a:t>
            </a:r>
            <a:endParaRPr lang="en-US" noProof="0" dirty="0">
              <a:sym typeface="Lobster Two Italic" charset="0"/>
            </a:endParaRPr>
          </a:p>
        </p:txBody>
      </p:sp>
      <p:sp>
        <p:nvSpPr>
          <p:cNvPr id="16" name="Picture Placeholder 3"/>
          <p:cNvSpPr>
            <a:spLocks noGrp="1" noChangeAspect="1"/>
          </p:cNvSpPr>
          <p:nvPr>
            <p:ph type="pic" sz="quarter" idx="13"/>
          </p:nvPr>
        </p:nvSpPr>
        <p:spPr>
          <a:xfrm>
            <a:off x="0" y="3262988"/>
            <a:ext cx="4397443" cy="3273344"/>
          </a:xfrm>
          <a:prstGeom prst="rect">
            <a:avLst/>
          </a:prstGeom>
          <a:solidFill>
            <a:srgbClr val="FFFFFF"/>
          </a:solidFill>
        </p:spPr>
        <p:txBody>
          <a:bodyPr vert="horz"/>
          <a:lstStyle>
            <a:lvl1pPr>
              <a:defRPr sz="4000" i="0">
                <a:solidFill>
                  <a:srgbClr val="000000"/>
                </a:solidFill>
                <a:latin typeface="League Gothic"/>
                <a:cs typeface="League Gothic"/>
              </a:defRPr>
            </a:lvl1pPr>
          </a:lstStyle>
          <a:p>
            <a:pPr lvl="0"/>
            <a:r>
              <a:rPr lang="en-US" noProof="0" smtClean="0">
                <a:sym typeface="Lobster Two Italic" charset="0"/>
              </a:rPr>
              <a:t>Drag picture to placeholder or click icon to add</a:t>
            </a:r>
            <a:endParaRPr lang="en-US" noProof="0" dirty="0">
              <a:sym typeface="Lobster Two Ital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1745615"/>
      </p:ext>
    </p:extLst>
  </p:cSld>
  <p:clrMapOvr>
    <a:masterClrMapping/>
  </p:clrMapOvr>
  <p:transition xmlns:p14="http://schemas.microsoft.com/office/powerpoint/2010/main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- 3 Images Alt Grey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4749800" y="990600"/>
            <a:ext cx="7391400" cy="1295400"/>
          </a:xfrm>
          <a:prstGeom prst="rect">
            <a:avLst/>
          </a:prstGeom>
        </p:spPr>
        <p:txBody>
          <a:bodyPr vert="horz"/>
          <a:lstStyle>
            <a:lvl1pPr algn="ctr">
              <a:defRPr sz="7200" i="0" baseline="0">
                <a:solidFill>
                  <a:srgbClr val="3399CC"/>
                </a:solidFill>
                <a:latin typeface="League Gothic"/>
                <a:cs typeface="League Gothic"/>
              </a:defRPr>
            </a:lvl1pPr>
          </a:lstStyle>
          <a:p>
            <a:pPr lvl="0"/>
            <a:r>
              <a:rPr lang="en-US" dirty="0" smtClean="0"/>
              <a:t>Text One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4749800" y="4152900"/>
            <a:ext cx="7391400" cy="1295400"/>
          </a:xfrm>
          <a:prstGeom prst="rect">
            <a:avLst/>
          </a:prstGeom>
        </p:spPr>
        <p:txBody>
          <a:bodyPr vert="horz"/>
          <a:lstStyle>
            <a:lvl1pPr algn="ctr">
              <a:defRPr sz="7200" i="0" baseline="0">
                <a:solidFill>
                  <a:schemeClr val="tx1"/>
                </a:solidFill>
                <a:latin typeface="League Gothic"/>
                <a:cs typeface="League Gothic"/>
              </a:defRPr>
            </a:lvl1pPr>
          </a:lstStyle>
          <a:p>
            <a:pPr lvl="0"/>
            <a:r>
              <a:rPr lang="en-US" dirty="0" smtClean="0"/>
              <a:t>Text Two</a:t>
            </a:r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17" hasCustomPrompt="1"/>
          </p:nvPr>
        </p:nvSpPr>
        <p:spPr>
          <a:xfrm>
            <a:off x="4749800" y="7315200"/>
            <a:ext cx="7391400" cy="1295400"/>
          </a:xfrm>
          <a:prstGeom prst="rect">
            <a:avLst/>
          </a:prstGeom>
        </p:spPr>
        <p:txBody>
          <a:bodyPr vert="horz"/>
          <a:lstStyle>
            <a:lvl1pPr algn="ctr">
              <a:defRPr sz="7200" i="0" baseline="0">
                <a:solidFill>
                  <a:srgbClr val="3399CC"/>
                </a:solidFill>
                <a:latin typeface="League Gothic"/>
                <a:cs typeface="League Gothic"/>
              </a:defRPr>
            </a:lvl1pPr>
          </a:lstStyle>
          <a:p>
            <a:pPr lvl="0"/>
            <a:r>
              <a:rPr lang="en-US" dirty="0" smtClean="0"/>
              <a:t>Text Three</a:t>
            </a:r>
          </a:p>
        </p:txBody>
      </p:sp>
      <p:sp>
        <p:nvSpPr>
          <p:cNvPr id="14" name="Picture Placeholder 3"/>
          <p:cNvSpPr>
            <a:spLocks noGrp="1" noChangeAspect="1"/>
          </p:cNvSpPr>
          <p:nvPr>
            <p:ph type="pic" sz="quarter" idx="14"/>
          </p:nvPr>
        </p:nvSpPr>
        <p:spPr>
          <a:xfrm>
            <a:off x="0" y="0"/>
            <a:ext cx="4397443" cy="3273344"/>
          </a:xfrm>
          <a:prstGeom prst="rect">
            <a:avLst/>
          </a:prstGeom>
          <a:solidFill>
            <a:srgbClr val="FFFFFF"/>
          </a:solidFill>
        </p:spPr>
        <p:txBody>
          <a:bodyPr vert="horz"/>
          <a:lstStyle>
            <a:lvl1pPr>
              <a:defRPr sz="4000">
                <a:solidFill>
                  <a:srgbClr val="000000"/>
                </a:solidFill>
                <a:latin typeface="League Gothic"/>
                <a:cs typeface="League Gothic"/>
              </a:defRPr>
            </a:lvl1pPr>
          </a:lstStyle>
          <a:p>
            <a:pPr lvl="0"/>
            <a:r>
              <a:rPr lang="en-US" noProof="0" smtClean="0">
                <a:sym typeface="Lobster Two Italic" charset="0"/>
              </a:rPr>
              <a:t>Drag picture to placeholder or click icon to add</a:t>
            </a:r>
            <a:endParaRPr lang="en-US" noProof="0" dirty="0">
              <a:sym typeface="Lobster Two Italic" charset="0"/>
            </a:endParaRPr>
          </a:p>
        </p:txBody>
      </p:sp>
      <p:sp>
        <p:nvSpPr>
          <p:cNvPr id="15" name="Picture Placeholder 3"/>
          <p:cNvSpPr>
            <a:spLocks noGrp="1" noChangeAspect="1"/>
          </p:cNvSpPr>
          <p:nvPr>
            <p:ph type="pic" sz="quarter" idx="15"/>
          </p:nvPr>
        </p:nvSpPr>
        <p:spPr>
          <a:xfrm>
            <a:off x="0" y="6525976"/>
            <a:ext cx="4397443" cy="3273344"/>
          </a:xfrm>
          <a:prstGeom prst="rect">
            <a:avLst/>
          </a:prstGeom>
          <a:solidFill>
            <a:srgbClr val="FFFFFF"/>
          </a:solidFill>
        </p:spPr>
        <p:txBody>
          <a:bodyPr vert="horz"/>
          <a:lstStyle>
            <a:lvl1pPr>
              <a:defRPr sz="4000">
                <a:solidFill>
                  <a:srgbClr val="000000"/>
                </a:solidFill>
                <a:latin typeface="League Gothic"/>
                <a:cs typeface="League Gothic"/>
              </a:defRPr>
            </a:lvl1pPr>
          </a:lstStyle>
          <a:p>
            <a:pPr lvl="0"/>
            <a:r>
              <a:rPr lang="en-US" noProof="0" smtClean="0">
                <a:sym typeface="Lobster Two Italic" charset="0"/>
              </a:rPr>
              <a:t>Drag picture to placeholder or click icon to add</a:t>
            </a:r>
            <a:endParaRPr lang="en-US" noProof="0" dirty="0">
              <a:sym typeface="Lobster Two Italic" charset="0"/>
            </a:endParaRPr>
          </a:p>
        </p:txBody>
      </p:sp>
      <p:sp>
        <p:nvSpPr>
          <p:cNvPr id="16" name="Picture Placeholder 3"/>
          <p:cNvSpPr>
            <a:spLocks noGrp="1" noChangeAspect="1"/>
          </p:cNvSpPr>
          <p:nvPr>
            <p:ph type="pic" sz="quarter" idx="13"/>
          </p:nvPr>
        </p:nvSpPr>
        <p:spPr>
          <a:xfrm>
            <a:off x="0" y="3262988"/>
            <a:ext cx="4397443" cy="3273344"/>
          </a:xfrm>
          <a:prstGeom prst="rect">
            <a:avLst/>
          </a:prstGeom>
          <a:solidFill>
            <a:srgbClr val="FFFFFF"/>
          </a:solidFill>
        </p:spPr>
        <p:txBody>
          <a:bodyPr vert="horz"/>
          <a:lstStyle>
            <a:lvl1pPr>
              <a:defRPr sz="4000">
                <a:solidFill>
                  <a:srgbClr val="000000"/>
                </a:solidFill>
                <a:latin typeface="League Gothic"/>
                <a:cs typeface="League Gothic"/>
              </a:defRPr>
            </a:lvl1pPr>
          </a:lstStyle>
          <a:p>
            <a:pPr lvl="0"/>
            <a:r>
              <a:rPr lang="en-US" noProof="0" smtClean="0">
                <a:sym typeface="Lobster Two Italic" charset="0"/>
              </a:rPr>
              <a:t>Drag picture to placeholder or click icon to add</a:t>
            </a:r>
            <a:endParaRPr lang="en-US" noProof="0" dirty="0">
              <a:sym typeface="Lobster Two Ital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7386975"/>
      </p:ext>
    </p:extLst>
  </p:cSld>
  <p:clrMapOvr>
    <a:masterClrMapping/>
  </p:clrMapOvr>
  <p:transition xmlns:p14="http://schemas.microsoft.com/office/powerpoint/2010/main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our Nam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600200"/>
            <a:ext cx="13004800" cy="2667000"/>
          </a:xfrm>
          <a:prstGeom prst="rect">
            <a:avLst/>
          </a:prstGeom>
        </p:spPr>
        <p:txBody>
          <a:bodyPr vert="horz"/>
          <a:lstStyle>
            <a:lvl1pPr algn="ctr">
              <a:defRPr sz="16000">
                <a:solidFill>
                  <a:srgbClr val="FFFFFF"/>
                </a:solidFill>
                <a:latin typeface="League Gothic"/>
                <a:cs typeface="League Gothic"/>
              </a:defRPr>
            </a:lvl1pPr>
          </a:lstStyle>
          <a:p>
            <a:pPr lvl="0"/>
            <a:r>
              <a:rPr lang="en-US" dirty="0" smtClean="0"/>
              <a:t>YOUR NAME</a:t>
            </a:r>
            <a:endParaRPr lang="en-US" dirty="0"/>
          </a:p>
        </p:txBody>
      </p:sp>
      <p:sp>
        <p:nvSpPr>
          <p:cNvPr id="5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2311400" y="5029200"/>
            <a:ext cx="8382000" cy="1219200"/>
          </a:xfrm>
          <a:prstGeom prst="rect">
            <a:avLst/>
          </a:prstGeom>
        </p:spPr>
        <p:txBody>
          <a:bodyPr vert="horz"/>
          <a:lstStyle>
            <a:lvl1pPr algn="ctr">
              <a:defRPr sz="6400" baseline="0">
                <a:solidFill>
                  <a:srgbClr val="000000"/>
                </a:solidFill>
                <a:latin typeface="League Gothic"/>
                <a:cs typeface="League Gothic"/>
              </a:defRPr>
            </a:lvl1pPr>
          </a:lstStyle>
          <a:p>
            <a:pPr lvl="0"/>
            <a:r>
              <a:rPr lang="en-US" dirty="0" smtClean="0"/>
              <a:t>WWW.YOURNAME.COM</a:t>
            </a:r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4" hasCustomPrompt="1"/>
          </p:nvPr>
        </p:nvSpPr>
        <p:spPr>
          <a:xfrm>
            <a:off x="3661834" y="6934200"/>
            <a:ext cx="5681133" cy="1219200"/>
          </a:xfrm>
          <a:prstGeom prst="rect">
            <a:avLst/>
          </a:prstGeom>
        </p:spPr>
        <p:txBody>
          <a:bodyPr vert="horz"/>
          <a:lstStyle>
            <a:lvl1pPr algn="ctr">
              <a:defRPr sz="6400" baseline="0">
                <a:solidFill>
                  <a:srgbClr val="000000"/>
                </a:solidFill>
                <a:latin typeface="League Gothic"/>
                <a:cs typeface="League Gothic"/>
              </a:defRPr>
            </a:lvl1pPr>
          </a:lstStyle>
          <a:p>
            <a:pPr lvl="0"/>
            <a:r>
              <a:rPr lang="en-US" dirty="0" smtClean="0"/>
              <a:t>@YOURNAME</a:t>
            </a:r>
          </a:p>
        </p:txBody>
      </p:sp>
    </p:spTree>
    <p:extLst>
      <p:ext uri="{BB962C8B-B14F-4D97-AF65-F5344CB8AC3E}">
        <p14:creationId xmlns:p14="http://schemas.microsoft.com/office/powerpoint/2010/main" val="245548049"/>
      </p:ext>
    </p:extLst>
  </p:cSld>
  <p:clrMapOvr>
    <a:masterClrMapping/>
  </p:clrMapOvr>
  <p:transition xmlns:p14="http://schemas.microsoft.com/office/powerpoint/2010/main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our Name Slide Grey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600200"/>
            <a:ext cx="13004800" cy="2667000"/>
          </a:xfrm>
          <a:prstGeom prst="rect">
            <a:avLst/>
          </a:prstGeom>
        </p:spPr>
        <p:txBody>
          <a:bodyPr vert="horz"/>
          <a:lstStyle>
            <a:lvl1pPr algn="ctr">
              <a:defRPr sz="16000">
                <a:solidFill>
                  <a:srgbClr val="3399CC"/>
                </a:solidFill>
                <a:latin typeface="League Gothic"/>
                <a:cs typeface="League Gothic"/>
              </a:defRPr>
            </a:lvl1pPr>
          </a:lstStyle>
          <a:p>
            <a:pPr lvl="0"/>
            <a:r>
              <a:rPr lang="en-US" dirty="0" smtClean="0"/>
              <a:t>YOUR NAME</a:t>
            </a:r>
            <a:endParaRPr lang="en-US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2311400" y="5029200"/>
            <a:ext cx="8382000" cy="1219200"/>
          </a:xfrm>
          <a:prstGeom prst="rect">
            <a:avLst/>
          </a:prstGeom>
        </p:spPr>
        <p:txBody>
          <a:bodyPr vert="horz"/>
          <a:lstStyle>
            <a:lvl1pPr algn="ctr">
              <a:defRPr sz="6400" baseline="0">
                <a:solidFill>
                  <a:srgbClr val="000000"/>
                </a:solidFill>
                <a:latin typeface="League Gothic"/>
                <a:cs typeface="League Gothic"/>
              </a:defRPr>
            </a:lvl1pPr>
          </a:lstStyle>
          <a:p>
            <a:pPr lvl="0"/>
            <a:r>
              <a:rPr lang="en-US" dirty="0" smtClean="0"/>
              <a:t>WWW.YOURNAME.COM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4" hasCustomPrompt="1"/>
          </p:nvPr>
        </p:nvSpPr>
        <p:spPr>
          <a:xfrm>
            <a:off x="3661834" y="6934200"/>
            <a:ext cx="5681133" cy="1219200"/>
          </a:xfrm>
          <a:prstGeom prst="rect">
            <a:avLst/>
          </a:prstGeom>
        </p:spPr>
        <p:txBody>
          <a:bodyPr vert="horz"/>
          <a:lstStyle>
            <a:lvl1pPr algn="ctr">
              <a:defRPr sz="6400" baseline="0">
                <a:solidFill>
                  <a:srgbClr val="000000"/>
                </a:solidFill>
                <a:latin typeface="League Gothic"/>
                <a:cs typeface="League Gothic"/>
              </a:defRPr>
            </a:lvl1pPr>
          </a:lstStyle>
          <a:p>
            <a:pPr lvl="0"/>
            <a:r>
              <a:rPr lang="en-US" dirty="0" smtClean="0"/>
              <a:t>@YOURNAME</a:t>
            </a:r>
          </a:p>
        </p:txBody>
      </p:sp>
    </p:spTree>
    <p:extLst>
      <p:ext uri="{BB962C8B-B14F-4D97-AF65-F5344CB8AC3E}">
        <p14:creationId xmlns:p14="http://schemas.microsoft.com/office/powerpoint/2010/main" val="2232037831"/>
      </p:ext>
    </p:extLst>
  </p:cSld>
  <p:clrMapOvr>
    <a:masterClrMapping/>
  </p:clrMapOvr>
  <p:transition xmlns:p14="http://schemas.microsoft.com/office/powerpoint/2010/main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Al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25400" y="8839200"/>
            <a:ext cx="3429000" cy="1219200"/>
          </a:xfrm>
          <a:prstGeom prst="rect">
            <a:avLst/>
          </a:prstGeom>
        </p:spPr>
        <p:txBody>
          <a:bodyPr vert="horz"/>
          <a:lstStyle>
            <a:lvl1pPr>
              <a:defRPr sz="4800" i="0">
                <a:latin typeface="League Gothic"/>
                <a:cs typeface="League Gothic"/>
              </a:defRPr>
            </a:lvl1pPr>
          </a:lstStyle>
          <a:p>
            <a:pPr lvl="0"/>
            <a:r>
              <a:rPr lang="en-US" dirty="0" smtClean="0"/>
              <a:t>By Your Name</a:t>
            </a:r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324600"/>
            <a:ext cx="13004800" cy="1676400"/>
          </a:xfrm>
          <a:prstGeom prst="rect">
            <a:avLst/>
          </a:prstGeom>
        </p:spPr>
        <p:txBody>
          <a:bodyPr vert="horz"/>
          <a:lstStyle>
            <a:lvl1pPr algn="ctr">
              <a:defRPr sz="9600" i="0" baseline="0">
                <a:latin typeface="League Gothic"/>
                <a:cs typeface="League Gothic"/>
              </a:defRPr>
            </a:lvl1pPr>
            <a:lvl2pPr>
              <a:defRPr sz="9600" i="1"/>
            </a:lvl2pPr>
            <a:lvl3pPr>
              <a:defRPr sz="9600" i="1"/>
            </a:lvl3pPr>
            <a:lvl4pPr>
              <a:defRPr sz="9600" i="1"/>
            </a:lvl4pPr>
            <a:lvl5pPr>
              <a:defRPr sz="9600" i="1"/>
            </a:lvl5pPr>
          </a:lstStyle>
          <a:p>
            <a:pPr lvl="0"/>
            <a:r>
              <a:rPr lang="en-US" dirty="0" smtClean="0"/>
              <a:t>That will change the world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19200"/>
            <a:ext cx="13004800" cy="1905000"/>
          </a:xfrm>
          <a:prstGeom prst="rect">
            <a:avLst/>
          </a:prstGeom>
        </p:spPr>
        <p:txBody>
          <a:bodyPr vert="horz"/>
          <a:lstStyle>
            <a:lvl1pPr algn="ctr">
              <a:defRPr sz="9600" i="0" baseline="0">
                <a:latin typeface="League Gothic"/>
                <a:cs typeface="League Gothic"/>
              </a:defRPr>
            </a:lvl1pPr>
            <a:lvl2pPr>
              <a:defRPr sz="9600" i="1"/>
            </a:lvl2pPr>
            <a:lvl3pPr>
              <a:defRPr sz="9600" i="1"/>
            </a:lvl3pPr>
            <a:lvl4pPr>
              <a:defRPr sz="9600" i="1"/>
            </a:lvl4pPr>
            <a:lvl5pPr>
              <a:defRPr sz="9600" i="1"/>
            </a:lvl5pPr>
          </a:lstStyle>
          <a:p>
            <a:pPr lvl="0"/>
            <a:r>
              <a:rPr lang="en-US" dirty="0" smtClean="0"/>
              <a:t>This is your powerful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2209800"/>
            <a:ext cx="13004800" cy="4495800"/>
          </a:xfrm>
          <a:prstGeom prst="rect">
            <a:avLst/>
          </a:prstGeom>
        </p:spPr>
        <p:txBody>
          <a:bodyPr vert="horz"/>
          <a:lstStyle>
            <a:lvl1pPr>
              <a:defRPr sz="28800" i="0">
                <a:latin typeface="League Gothic"/>
                <a:cs typeface="League Gothic"/>
              </a:defRPr>
            </a:lvl1pPr>
          </a:lstStyle>
          <a:p>
            <a:r>
              <a:rPr lang="en-US" dirty="0" smtClean="0"/>
              <a:t>TITLE 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2615929"/>
      </p:ext>
    </p:extLst>
  </p:cSld>
  <p:clrMapOvr>
    <a:masterClrMapping/>
  </p:clrMapOvr>
  <p:transition xmlns:p14="http://schemas.microsoft.com/office/powerpoint/2010/main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Alt Grey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25400" y="8839200"/>
            <a:ext cx="3429000" cy="1219200"/>
          </a:xfrm>
          <a:prstGeom prst="rect">
            <a:avLst/>
          </a:prstGeom>
        </p:spPr>
        <p:txBody>
          <a:bodyPr vert="horz"/>
          <a:lstStyle>
            <a:lvl1pPr>
              <a:defRPr sz="4800" i="0">
                <a:solidFill>
                  <a:srgbClr val="3399CC"/>
                </a:solidFill>
                <a:latin typeface="League Gothic"/>
                <a:cs typeface="League Gothic"/>
              </a:defRPr>
            </a:lvl1pPr>
          </a:lstStyle>
          <a:p>
            <a:pPr lvl="0"/>
            <a:r>
              <a:rPr lang="en-US" dirty="0" smtClean="0"/>
              <a:t>By Your Name</a:t>
            </a:r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324600"/>
            <a:ext cx="13004800" cy="1676400"/>
          </a:xfrm>
          <a:prstGeom prst="rect">
            <a:avLst/>
          </a:prstGeom>
        </p:spPr>
        <p:txBody>
          <a:bodyPr vert="horz"/>
          <a:lstStyle>
            <a:lvl1pPr algn="ctr">
              <a:defRPr sz="9600" i="0" baseline="0">
                <a:solidFill>
                  <a:srgbClr val="3399CC"/>
                </a:solidFill>
                <a:latin typeface="League Gothic"/>
                <a:cs typeface="League Gothic"/>
              </a:defRPr>
            </a:lvl1pPr>
            <a:lvl2pPr>
              <a:defRPr sz="9600" i="1"/>
            </a:lvl2pPr>
            <a:lvl3pPr>
              <a:defRPr sz="9600" i="1"/>
            </a:lvl3pPr>
            <a:lvl4pPr>
              <a:defRPr sz="9600" i="1"/>
            </a:lvl4pPr>
            <a:lvl5pPr>
              <a:defRPr sz="9600" i="1"/>
            </a:lvl5pPr>
          </a:lstStyle>
          <a:p>
            <a:pPr lvl="0"/>
            <a:r>
              <a:rPr lang="en-US" dirty="0" smtClean="0"/>
              <a:t>That will change the world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19200"/>
            <a:ext cx="13004800" cy="1905000"/>
          </a:xfrm>
          <a:prstGeom prst="rect">
            <a:avLst/>
          </a:prstGeom>
        </p:spPr>
        <p:txBody>
          <a:bodyPr vert="horz"/>
          <a:lstStyle>
            <a:lvl1pPr algn="ctr">
              <a:defRPr sz="9600" i="0" baseline="0">
                <a:solidFill>
                  <a:srgbClr val="3399CC"/>
                </a:solidFill>
                <a:latin typeface="League Gothic"/>
                <a:cs typeface="League Gothic"/>
              </a:defRPr>
            </a:lvl1pPr>
            <a:lvl2pPr>
              <a:defRPr sz="9600" i="1"/>
            </a:lvl2pPr>
            <a:lvl3pPr>
              <a:defRPr sz="9600" i="1"/>
            </a:lvl3pPr>
            <a:lvl4pPr>
              <a:defRPr sz="9600" i="1"/>
            </a:lvl4pPr>
            <a:lvl5pPr>
              <a:defRPr sz="9600" i="1"/>
            </a:lvl5pPr>
          </a:lstStyle>
          <a:p>
            <a:pPr lvl="0"/>
            <a:r>
              <a:rPr lang="en-US" dirty="0" smtClean="0"/>
              <a:t>This is your powerful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2209800"/>
            <a:ext cx="13004800" cy="4495800"/>
          </a:xfrm>
          <a:prstGeom prst="rect">
            <a:avLst/>
          </a:prstGeom>
        </p:spPr>
        <p:txBody>
          <a:bodyPr vert="horz"/>
          <a:lstStyle>
            <a:lvl1pPr>
              <a:defRPr sz="28800" i="0">
                <a:latin typeface="League Gothic"/>
                <a:cs typeface="League Gothic"/>
              </a:defRPr>
            </a:lvl1pPr>
          </a:lstStyle>
          <a:p>
            <a:r>
              <a:rPr lang="en-US" dirty="0" smtClean="0"/>
              <a:t>TITLE 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3187569"/>
      </p:ext>
    </p:extLst>
  </p:cSld>
  <p:clrMapOvr>
    <a:masterClrMapping/>
  </p:clrMapOvr>
  <p:transition xmlns:p14="http://schemas.microsoft.com/office/powerpoint/2010/main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Alt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  <a:solidFill>
            <a:schemeClr val="tx2"/>
          </a:solidFill>
        </p:spPr>
        <p:txBody>
          <a:bodyPr vert="horz"/>
          <a:lstStyle>
            <a:lvl1pPr>
              <a:defRPr>
                <a:latin typeface="League Gothic"/>
                <a:cs typeface="League Gothic"/>
              </a:defRPr>
            </a:lvl1pPr>
          </a:lstStyle>
          <a:p>
            <a:pPr lvl="0"/>
            <a:r>
              <a:rPr lang="en-US" noProof="0" smtClean="0">
                <a:sym typeface="Lobster Two Italic" charset="0"/>
              </a:rPr>
              <a:t>Drag picture to placeholder or click icon to add</a:t>
            </a:r>
            <a:endParaRPr lang="en-US" noProof="0" dirty="0">
              <a:sym typeface="Lobster Two Italic" charset="0"/>
            </a:endParaRP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324600"/>
            <a:ext cx="13004800" cy="1676400"/>
          </a:xfrm>
          <a:prstGeom prst="rect">
            <a:avLst/>
          </a:prstGeom>
        </p:spPr>
        <p:txBody>
          <a:bodyPr vert="horz"/>
          <a:lstStyle>
            <a:lvl1pPr algn="ctr">
              <a:defRPr sz="9600" i="0" baseline="0">
                <a:latin typeface="League Gothic"/>
                <a:cs typeface="League Gothic"/>
              </a:defRPr>
            </a:lvl1pPr>
            <a:lvl2pPr>
              <a:defRPr sz="9600" i="1"/>
            </a:lvl2pPr>
            <a:lvl3pPr>
              <a:defRPr sz="9600" i="1"/>
            </a:lvl3pPr>
            <a:lvl4pPr>
              <a:defRPr sz="9600" i="1"/>
            </a:lvl4pPr>
            <a:lvl5pPr>
              <a:defRPr sz="9600" i="1"/>
            </a:lvl5pPr>
          </a:lstStyle>
          <a:p>
            <a:pPr lvl="0"/>
            <a:r>
              <a:rPr lang="en-US" dirty="0" smtClean="0"/>
              <a:t>That will change the world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19200"/>
            <a:ext cx="13004800" cy="1905000"/>
          </a:xfrm>
          <a:prstGeom prst="rect">
            <a:avLst/>
          </a:prstGeom>
        </p:spPr>
        <p:txBody>
          <a:bodyPr vert="horz"/>
          <a:lstStyle>
            <a:lvl1pPr algn="ctr">
              <a:defRPr sz="9600" i="0" baseline="0">
                <a:latin typeface="League Gothic"/>
                <a:cs typeface="League Gothic"/>
              </a:defRPr>
            </a:lvl1pPr>
            <a:lvl2pPr>
              <a:defRPr sz="9600" i="1"/>
            </a:lvl2pPr>
            <a:lvl3pPr>
              <a:defRPr sz="9600" i="1"/>
            </a:lvl3pPr>
            <a:lvl4pPr>
              <a:defRPr sz="9600" i="1"/>
            </a:lvl4pPr>
            <a:lvl5pPr>
              <a:defRPr sz="9600" i="1"/>
            </a:lvl5pPr>
          </a:lstStyle>
          <a:p>
            <a:pPr lvl="0"/>
            <a:r>
              <a:rPr lang="en-US" dirty="0" smtClean="0"/>
              <a:t>This is your powerful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0" y="2209800"/>
            <a:ext cx="13004800" cy="4495800"/>
          </a:xfrm>
          <a:prstGeom prst="rect">
            <a:avLst/>
          </a:prstGeom>
        </p:spPr>
        <p:txBody>
          <a:bodyPr vert="horz"/>
          <a:lstStyle>
            <a:lvl1pPr>
              <a:defRPr sz="28800" i="0">
                <a:solidFill>
                  <a:srgbClr val="3399CC"/>
                </a:solidFill>
                <a:latin typeface="League Gothic"/>
                <a:cs typeface="League Gothic"/>
              </a:defRPr>
            </a:lvl1pPr>
          </a:lstStyle>
          <a:p>
            <a:r>
              <a:rPr lang="en-US" dirty="0" smtClean="0"/>
              <a:t>TITLE TEXT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25400" y="8839200"/>
            <a:ext cx="3429000" cy="1219200"/>
          </a:xfrm>
          <a:prstGeom prst="rect">
            <a:avLst/>
          </a:prstGeom>
        </p:spPr>
        <p:txBody>
          <a:bodyPr vert="horz"/>
          <a:lstStyle>
            <a:lvl1pPr>
              <a:defRPr sz="4800" i="0">
                <a:latin typeface="League Gothic"/>
                <a:cs typeface="League Gothic"/>
              </a:defRPr>
            </a:lvl1pPr>
          </a:lstStyle>
          <a:p>
            <a:pPr lvl="0"/>
            <a:r>
              <a:rPr lang="en-US" dirty="0" smtClean="0"/>
              <a:t>By Your Name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3803866"/>
      </p:ext>
    </p:extLst>
  </p:cSld>
  <p:clrMapOvr>
    <a:masterClrMapping/>
  </p:clrMapOvr>
  <p:transition xmlns:p14="http://schemas.microsoft.com/office/powerpoint/2010/main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ructure Slide Blue">
    <p:bg>
      <p:bgPr>
        <a:solidFill>
          <a:srgbClr val="3399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1"/>
          <p:cNvSpPr>
            <a:spLocks noGrp="1"/>
          </p:cNvSpPr>
          <p:nvPr>
            <p:ph type="body" sz="quarter" idx="16" hasCustomPrompt="1"/>
          </p:nvPr>
        </p:nvSpPr>
        <p:spPr>
          <a:xfrm>
            <a:off x="863600" y="2438400"/>
            <a:ext cx="2590800" cy="2590800"/>
          </a:xfrm>
          <a:prstGeom prst="rect">
            <a:avLst/>
          </a:prstGeom>
          <a:solidFill>
            <a:schemeClr val="tx1"/>
          </a:solidFill>
        </p:spPr>
        <p:txBody>
          <a:bodyPr vert="horz"/>
          <a:lstStyle>
            <a:lvl1pPr algn="ctr">
              <a:defRPr sz="15000">
                <a:solidFill>
                  <a:srgbClr val="FFFFFF"/>
                </a:solidFill>
                <a:latin typeface="League Gothic"/>
                <a:cs typeface="League Gothic"/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0" name="Text Placeholder 21"/>
          <p:cNvSpPr>
            <a:spLocks noGrp="1"/>
          </p:cNvSpPr>
          <p:nvPr>
            <p:ph type="body" sz="quarter" idx="17" hasCustomPrompt="1"/>
          </p:nvPr>
        </p:nvSpPr>
        <p:spPr>
          <a:xfrm>
            <a:off x="5130800" y="2438400"/>
            <a:ext cx="2590800" cy="2590800"/>
          </a:xfrm>
          <a:prstGeom prst="rect">
            <a:avLst/>
          </a:prstGeom>
          <a:solidFill>
            <a:schemeClr val="tx1"/>
          </a:solidFill>
        </p:spPr>
        <p:txBody>
          <a:bodyPr vert="horz"/>
          <a:lstStyle>
            <a:lvl1pPr algn="ctr">
              <a:defRPr sz="15000">
                <a:solidFill>
                  <a:srgbClr val="FFFFFF"/>
                </a:solidFill>
                <a:latin typeface="League Gothic"/>
                <a:cs typeface="League Gothic"/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11" name="Text Placeholder 21"/>
          <p:cNvSpPr>
            <a:spLocks noGrp="1"/>
          </p:cNvSpPr>
          <p:nvPr>
            <p:ph type="body" sz="quarter" idx="18" hasCustomPrompt="1"/>
          </p:nvPr>
        </p:nvSpPr>
        <p:spPr>
          <a:xfrm>
            <a:off x="9398000" y="2438400"/>
            <a:ext cx="2590800" cy="2590800"/>
          </a:xfrm>
          <a:prstGeom prst="rect">
            <a:avLst/>
          </a:prstGeom>
          <a:solidFill>
            <a:schemeClr val="tx1"/>
          </a:solidFill>
        </p:spPr>
        <p:txBody>
          <a:bodyPr vert="horz"/>
          <a:lstStyle>
            <a:lvl1pPr algn="ctr">
              <a:defRPr sz="15000">
                <a:solidFill>
                  <a:srgbClr val="FFFFFF"/>
                </a:solidFill>
                <a:latin typeface="League Gothic"/>
                <a:cs typeface="League Gothic"/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863600" y="5334000"/>
            <a:ext cx="2590800" cy="990600"/>
          </a:xfrm>
          <a:prstGeom prst="rect">
            <a:avLst/>
          </a:prstGeom>
        </p:spPr>
        <p:txBody>
          <a:bodyPr vert="horz"/>
          <a:lstStyle>
            <a:lvl1pPr algn="ctr">
              <a:defRPr sz="6400" i="0">
                <a:solidFill>
                  <a:schemeClr val="tx1"/>
                </a:solidFill>
                <a:latin typeface="League Gothic"/>
                <a:cs typeface="League Gothic"/>
              </a:defRPr>
            </a:lvl1pPr>
          </a:lstStyle>
          <a:p>
            <a:pPr lvl="0"/>
            <a:r>
              <a:rPr lang="en-US" dirty="0" smtClean="0"/>
              <a:t>Part</a:t>
            </a:r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130800" y="5334000"/>
            <a:ext cx="2590800" cy="990600"/>
          </a:xfrm>
          <a:prstGeom prst="rect">
            <a:avLst/>
          </a:prstGeom>
        </p:spPr>
        <p:txBody>
          <a:bodyPr vert="horz"/>
          <a:lstStyle>
            <a:lvl1pPr algn="ctr">
              <a:defRPr sz="6400" i="0">
                <a:solidFill>
                  <a:schemeClr val="tx1"/>
                </a:solidFill>
                <a:latin typeface="League Gothic"/>
                <a:cs typeface="League Gothic"/>
              </a:defRPr>
            </a:lvl1pPr>
          </a:lstStyle>
          <a:p>
            <a:pPr lvl="0"/>
            <a:r>
              <a:rPr lang="en-US" dirty="0" smtClean="0"/>
              <a:t>Part</a:t>
            </a:r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9398000" y="5334000"/>
            <a:ext cx="2590800" cy="990600"/>
          </a:xfrm>
          <a:prstGeom prst="rect">
            <a:avLst/>
          </a:prstGeom>
        </p:spPr>
        <p:txBody>
          <a:bodyPr vert="horz"/>
          <a:lstStyle>
            <a:lvl1pPr algn="ctr">
              <a:defRPr sz="6400" i="0">
                <a:solidFill>
                  <a:schemeClr val="tx1"/>
                </a:solidFill>
                <a:latin typeface="League Gothic"/>
                <a:cs typeface="League Gothic"/>
              </a:defRPr>
            </a:lvl1pPr>
          </a:lstStyle>
          <a:p>
            <a:pPr lvl="0"/>
            <a:r>
              <a:rPr lang="en-US" dirty="0" smtClean="0"/>
              <a:t>Part</a:t>
            </a:r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863600" y="6096000"/>
            <a:ext cx="2590800" cy="1371600"/>
          </a:xfrm>
          <a:prstGeom prst="rect">
            <a:avLst/>
          </a:prstGeom>
        </p:spPr>
        <p:txBody>
          <a:bodyPr vert="horz"/>
          <a:lstStyle>
            <a:lvl1pPr algn="ctr">
              <a:defRPr sz="10000" i="0">
                <a:solidFill>
                  <a:srgbClr val="FFFFFF"/>
                </a:solidFill>
                <a:latin typeface="League Gothic"/>
                <a:cs typeface="League Gothic"/>
              </a:defRPr>
            </a:lvl1pPr>
          </a:lstStyle>
          <a:p>
            <a:pPr lvl="0"/>
            <a:r>
              <a:rPr lang="en-US" dirty="0" smtClean="0"/>
              <a:t>ONE</a:t>
            </a:r>
            <a:endParaRPr lang="en-US" dirty="0"/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5130800" y="6096000"/>
            <a:ext cx="2590800" cy="1371600"/>
          </a:xfrm>
          <a:prstGeom prst="rect">
            <a:avLst/>
          </a:prstGeom>
        </p:spPr>
        <p:txBody>
          <a:bodyPr vert="horz"/>
          <a:lstStyle>
            <a:lvl1pPr algn="ctr">
              <a:defRPr sz="10000" i="0">
                <a:solidFill>
                  <a:srgbClr val="FFFFFF"/>
                </a:solidFill>
                <a:latin typeface="League Gothic"/>
                <a:cs typeface="League Gothic"/>
              </a:defRPr>
            </a:lvl1pPr>
          </a:lstStyle>
          <a:p>
            <a:pPr lvl="0"/>
            <a:r>
              <a:rPr lang="en-US" dirty="0" smtClean="0"/>
              <a:t>TWO</a:t>
            </a:r>
            <a:endParaRPr lang="en-US" dirty="0"/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9321800" y="6096000"/>
            <a:ext cx="2895600" cy="1371600"/>
          </a:xfrm>
          <a:prstGeom prst="rect">
            <a:avLst/>
          </a:prstGeom>
        </p:spPr>
        <p:txBody>
          <a:bodyPr vert="horz"/>
          <a:lstStyle>
            <a:lvl1pPr algn="ctr">
              <a:defRPr sz="10000" i="0">
                <a:solidFill>
                  <a:srgbClr val="FFFFFF"/>
                </a:solidFill>
                <a:latin typeface="League Gothic"/>
                <a:cs typeface="League Gothic"/>
              </a:defRPr>
            </a:lvl1pPr>
          </a:lstStyle>
          <a:p>
            <a:pPr lvl="0"/>
            <a:r>
              <a:rPr lang="en-US" dirty="0" smtClean="0"/>
              <a:t>THREE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8518173"/>
      </p:ext>
    </p:extLst>
  </p:cSld>
  <p:clrMapOvr>
    <a:masterClrMapping/>
  </p:clrMapOvr>
  <p:transition xmlns:p14="http://schemas.microsoft.com/office/powerpoint/2010/main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ructure Slide Grey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21"/>
          <p:cNvSpPr>
            <a:spLocks noGrp="1"/>
          </p:cNvSpPr>
          <p:nvPr>
            <p:ph type="body" sz="quarter" idx="16" hasCustomPrompt="1"/>
          </p:nvPr>
        </p:nvSpPr>
        <p:spPr>
          <a:xfrm>
            <a:off x="863600" y="2438400"/>
            <a:ext cx="2590800" cy="2590800"/>
          </a:xfrm>
          <a:prstGeom prst="rect">
            <a:avLst/>
          </a:prstGeom>
          <a:solidFill>
            <a:srgbClr val="3399CC"/>
          </a:solidFill>
        </p:spPr>
        <p:txBody>
          <a:bodyPr vert="horz"/>
          <a:lstStyle>
            <a:lvl1pPr algn="ctr">
              <a:defRPr sz="15000">
                <a:solidFill>
                  <a:srgbClr val="FFFFFF"/>
                </a:solidFill>
                <a:latin typeface="League Gothic"/>
                <a:cs typeface="League Gothic"/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23" name="Text Placeholder 21"/>
          <p:cNvSpPr>
            <a:spLocks noGrp="1"/>
          </p:cNvSpPr>
          <p:nvPr>
            <p:ph type="body" sz="quarter" idx="17" hasCustomPrompt="1"/>
          </p:nvPr>
        </p:nvSpPr>
        <p:spPr>
          <a:xfrm>
            <a:off x="5130800" y="2438400"/>
            <a:ext cx="2590800" cy="2590800"/>
          </a:xfrm>
          <a:prstGeom prst="rect">
            <a:avLst/>
          </a:prstGeom>
          <a:solidFill>
            <a:srgbClr val="3399CC"/>
          </a:solidFill>
        </p:spPr>
        <p:txBody>
          <a:bodyPr vert="horz"/>
          <a:lstStyle>
            <a:lvl1pPr algn="ctr">
              <a:defRPr sz="15000">
                <a:solidFill>
                  <a:srgbClr val="FFFFFF"/>
                </a:solidFill>
                <a:latin typeface="League Gothic"/>
                <a:cs typeface="League Gothic"/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24" name="Text Placeholder 21"/>
          <p:cNvSpPr>
            <a:spLocks noGrp="1"/>
          </p:cNvSpPr>
          <p:nvPr>
            <p:ph type="body" sz="quarter" idx="18" hasCustomPrompt="1"/>
          </p:nvPr>
        </p:nvSpPr>
        <p:spPr>
          <a:xfrm>
            <a:off x="9398000" y="2438400"/>
            <a:ext cx="2590800" cy="2590800"/>
          </a:xfrm>
          <a:prstGeom prst="rect">
            <a:avLst/>
          </a:prstGeom>
          <a:solidFill>
            <a:srgbClr val="3399CC"/>
          </a:solidFill>
        </p:spPr>
        <p:txBody>
          <a:bodyPr vert="horz"/>
          <a:lstStyle>
            <a:lvl1pPr algn="ctr">
              <a:defRPr sz="15000">
                <a:solidFill>
                  <a:srgbClr val="FFFFFF"/>
                </a:solidFill>
                <a:latin typeface="League Gothic"/>
                <a:cs typeface="League Gothic"/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863600" y="5334000"/>
            <a:ext cx="2590800" cy="990600"/>
          </a:xfrm>
          <a:prstGeom prst="rect">
            <a:avLst/>
          </a:prstGeom>
        </p:spPr>
        <p:txBody>
          <a:bodyPr vert="horz"/>
          <a:lstStyle>
            <a:lvl1pPr algn="ctr">
              <a:defRPr sz="6400" i="0">
                <a:solidFill>
                  <a:srgbClr val="000000"/>
                </a:solidFill>
                <a:latin typeface="League Gothic"/>
                <a:cs typeface="League Gothic"/>
              </a:defRPr>
            </a:lvl1pPr>
          </a:lstStyle>
          <a:p>
            <a:pPr lvl="0"/>
            <a:r>
              <a:rPr lang="en-US" dirty="0" smtClean="0"/>
              <a:t>Part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130800" y="5334000"/>
            <a:ext cx="2590800" cy="990600"/>
          </a:xfrm>
          <a:prstGeom prst="rect">
            <a:avLst/>
          </a:prstGeom>
        </p:spPr>
        <p:txBody>
          <a:bodyPr vert="horz"/>
          <a:lstStyle>
            <a:lvl1pPr algn="ctr">
              <a:defRPr sz="6400" i="0">
                <a:solidFill>
                  <a:srgbClr val="000000"/>
                </a:solidFill>
                <a:latin typeface="League Gothic"/>
                <a:cs typeface="League Gothic"/>
              </a:defRPr>
            </a:lvl1pPr>
          </a:lstStyle>
          <a:p>
            <a:pPr lvl="0"/>
            <a:r>
              <a:rPr lang="en-US" dirty="0" smtClean="0"/>
              <a:t>Part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9398000" y="5334000"/>
            <a:ext cx="2590800" cy="990600"/>
          </a:xfrm>
          <a:prstGeom prst="rect">
            <a:avLst/>
          </a:prstGeom>
        </p:spPr>
        <p:txBody>
          <a:bodyPr vert="horz"/>
          <a:lstStyle>
            <a:lvl1pPr algn="ctr">
              <a:defRPr sz="6400" i="0">
                <a:solidFill>
                  <a:srgbClr val="000000"/>
                </a:solidFill>
                <a:latin typeface="League Gothic"/>
                <a:cs typeface="League Gothic"/>
              </a:defRPr>
            </a:lvl1pPr>
          </a:lstStyle>
          <a:p>
            <a:pPr lvl="0"/>
            <a:r>
              <a:rPr lang="en-US" dirty="0" smtClean="0"/>
              <a:t>Part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863600" y="6096000"/>
            <a:ext cx="2590800" cy="1371600"/>
          </a:xfrm>
          <a:prstGeom prst="rect">
            <a:avLst/>
          </a:prstGeom>
        </p:spPr>
        <p:txBody>
          <a:bodyPr vert="horz"/>
          <a:lstStyle>
            <a:lvl1pPr algn="ctr">
              <a:defRPr sz="10000" i="0">
                <a:solidFill>
                  <a:schemeClr val="tx1"/>
                </a:solidFill>
                <a:latin typeface="League Gothic"/>
                <a:cs typeface="League Gothic"/>
              </a:defRPr>
            </a:lvl1pPr>
          </a:lstStyle>
          <a:p>
            <a:pPr lvl="0"/>
            <a:r>
              <a:rPr lang="en-US" dirty="0" smtClean="0"/>
              <a:t>ONE</a:t>
            </a:r>
            <a:endParaRPr lang="en-US" dirty="0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5130800" y="6096000"/>
            <a:ext cx="2590800" cy="1371600"/>
          </a:xfrm>
          <a:prstGeom prst="rect">
            <a:avLst/>
          </a:prstGeom>
        </p:spPr>
        <p:txBody>
          <a:bodyPr vert="horz"/>
          <a:lstStyle>
            <a:lvl1pPr algn="ctr">
              <a:defRPr sz="10000" i="0">
                <a:solidFill>
                  <a:schemeClr val="tx1"/>
                </a:solidFill>
                <a:latin typeface="League Gothic"/>
                <a:cs typeface="League Gothic"/>
              </a:defRPr>
            </a:lvl1pPr>
          </a:lstStyle>
          <a:p>
            <a:pPr lvl="0"/>
            <a:r>
              <a:rPr lang="en-US" dirty="0" smtClean="0"/>
              <a:t>TWO</a:t>
            </a:r>
            <a:endParaRPr lang="en-US" dirty="0"/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9321800" y="6096000"/>
            <a:ext cx="2895600" cy="1371600"/>
          </a:xfrm>
          <a:prstGeom prst="rect">
            <a:avLst/>
          </a:prstGeom>
        </p:spPr>
        <p:txBody>
          <a:bodyPr vert="horz"/>
          <a:lstStyle>
            <a:lvl1pPr algn="ctr">
              <a:defRPr sz="10000" i="0">
                <a:solidFill>
                  <a:schemeClr val="tx1"/>
                </a:solidFill>
                <a:latin typeface="League Gothic"/>
                <a:cs typeface="League Gothic"/>
              </a:defRPr>
            </a:lvl1pPr>
          </a:lstStyle>
          <a:p>
            <a:pPr lvl="0"/>
            <a:r>
              <a:rPr lang="en-US" dirty="0" smtClean="0"/>
              <a:t>THREE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0369784"/>
      </p:ext>
    </p:extLst>
  </p:cSld>
  <p:clrMapOvr>
    <a:masterClrMapping/>
  </p:clrMapOvr>
  <p:transition xmlns:p14="http://schemas.microsoft.com/office/powerpoint/2010/main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Orange">
    <p:bg>
      <p:bgPr>
        <a:solidFill>
          <a:srgbClr val="3399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21"/>
          <p:cNvSpPr>
            <a:spLocks noGrp="1"/>
          </p:cNvSpPr>
          <p:nvPr>
            <p:ph type="body" sz="quarter" idx="16" hasCustomPrompt="1"/>
          </p:nvPr>
        </p:nvSpPr>
        <p:spPr>
          <a:xfrm>
            <a:off x="10414000" y="0"/>
            <a:ext cx="2590800" cy="2590800"/>
          </a:xfrm>
          <a:prstGeom prst="rect">
            <a:avLst/>
          </a:prstGeom>
          <a:solidFill>
            <a:srgbClr val="000000"/>
          </a:solidFill>
        </p:spPr>
        <p:txBody>
          <a:bodyPr vert="horz"/>
          <a:lstStyle>
            <a:lvl1pPr algn="ctr">
              <a:defRPr sz="15000" i="0">
                <a:solidFill>
                  <a:srgbClr val="FFFFFF"/>
                </a:solidFill>
                <a:latin typeface="League Gothic"/>
                <a:cs typeface="League Gothic"/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454400" y="2667000"/>
            <a:ext cx="4267200" cy="2057400"/>
          </a:xfrm>
          <a:prstGeom prst="rect">
            <a:avLst/>
          </a:prstGeom>
        </p:spPr>
        <p:txBody>
          <a:bodyPr vert="horz"/>
          <a:lstStyle>
            <a:lvl1pPr algn="ctr">
              <a:defRPr sz="12000" i="0">
                <a:latin typeface="League Gothic"/>
                <a:cs typeface="League Gothic"/>
              </a:defRPr>
            </a:lvl1pPr>
          </a:lstStyle>
          <a:p>
            <a:pPr lvl="0"/>
            <a:r>
              <a:rPr lang="en-US" dirty="0" smtClean="0"/>
              <a:t>Part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2921000" y="3962400"/>
            <a:ext cx="5486400" cy="3657600"/>
          </a:xfrm>
          <a:prstGeom prst="rect">
            <a:avLst/>
          </a:prstGeom>
        </p:spPr>
        <p:txBody>
          <a:bodyPr vert="horz"/>
          <a:lstStyle>
            <a:lvl1pPr algn="ctr">
              <a:defRPr sz="20000" i="0">
                <a:solidFill>
                  <a:schemeClr val="tx1"/>
                </a:solidFill>
                <a:latin typeface="League Gothic"/>
                <a:cs typeface="League Gothic"/>
              </a:defRPr>
            </a:lvl1pPr>
          </a:lstStyle>
          <a:p>
            <a:pPr lvl="0"/>
            <a:r>
              <a:rPr lang="en-US" dirty="0" smtClean="0"/>
              <a:t>ONE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762019"/>
      </p:ext>
    </p:extLst>
  </p:cSld>
  <p:clrMapOvr>
    <a:masterClrMapping/>
  </p:clrMapOvr>
  <p:transition xmlns:p14="http://schemas.microsoft.com/office/powerpoint/2010/main"/>
</p:sldLayout>
</file>

<file path=ppt/slideMasters/_rels/slideMaster1.xml.rels><?xml version="1.0" encoding="UTF-8" standalone="yes"?>
<Relationships xmlns="http://schemas.openxmlformats.org/package/2006/relationships"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2.xml"/><Relationship Id="rId9" Type="http://schemas.openxmlformats.org/officeDocument/2006/relationships/slideLayout" Target="../slideLayouts/slideLayout9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3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34.xml"/><Relationship Id="rId35" Type="http://schemas.openxmlformats.org/officeDocument/2006/relationships/slideLayout" Target="../slideLayouts/slideLayout35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37" Type="http://schemas.openxmlformats.org/officeDocument/2006/relationships/slideLayout" Target="../slideLayouts/slideLayout37.xml"/><Relationship Id="rId38" Type="http://schemas.openxmlformats.org/officeDocument/2006/relationships/slideLayout" Target="../slideLayouts/slideLayout38.xml"/><Relationship Id="rId39" Type="http://schemas.openxmlformats.org/officeDocument/2006/relationships/slideLayout" Target="../slideLayouts/slideLayout39.xml"/><Relationship Id="rId4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99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7417" r:id="rId1"/>
    <p:sldLayoutId id="2147487038" r:id="rId2"/>
    <p:sldLayoutId id="2147487447" r:id="rId3"/>
    <p:sldLayoutId id="2147487448" r:id="rId4"/>
    <p:sldLayoutId id="2147487449" r:id="rId5"/>
    <p:sldLayoutId id="2147487415" r:id="rId6"/>
    <p:sldLayoutId id="2147487407" r:id="rId7"/>
    <p:sldLayoutId id="2147487419" r:id="rId8"/>
    <p:sldLayoutId id="2147487420" r:id="rId9"/>
    <p:sldLayoutId id="2147487421" r:id="rId10"/>
    <p:sldLayoutId id="2147487424" r:id="rId11"/>
    <p:sldLayoutId id="2147487422" r:id="rId12"/>
    <p:sldLayoutId id="2147487425" r:id="rId13"/>
    <p:sldLayoutId id="2147487426" r:id="rId14"/>
    <p:sldLayoutId id="2147487429" r:id="rId15"/>
    <p:sldLayoutId id="2147487427" r:id="rId16"/>
    <p:sldLayoutId id="2147487446" r:id="rId17"/>
    <p:sldLayoutId id="2147487450" r:id="rId18"/>
    <p:sldLayoutId id="2147487430" r:id="rId19"/>
    <p:sldLayoutId id="2147487433" r:id="rId20"/>
    <p:sldLayoutId id="2147487402" r:id="rId21"/>
    <p:sldLayoutId id="2147487410" r:id="rId22"/>
    <p:sldLayoutId id="2147487434" r:id="rId23"/>
    <p:sldLayoutId id="2147487406" r:id="rId24"/>
    <p:sldLayoutId id="2147487412" r:id="rId25"/>
    <p:sldLayoutId id="2147487435" r:id="rId26"/>
    <p:sldLayoutId id="2147487413" r:id="rId27"/>
    <p:sldLayoutId id="2147487414" r:id="rId28"/>
    <p:sldLayoutId id="2147487436" r:id="rId29"/>
    <p:sldLayoutId id="2147487408" r:id="rId30"/>
    <p:sldLayoutId id="2147487404" r:id="rId31"/>
    <p:sldLayoutId id="2147487437" r:id="rId32"/>
    <p:sldLayoutId id="2147487438" r:id="rId33"/>
    <p:sldLayoutId id="2147487443" r:id="rId34"/>
    <p:sldLayoutId id="2147487442" r:id="rId35"/>
    <p:sldLayoutId id="2147487441" r:id="rId36"/>
    <p:sldLayoutId id="2147487444" r:id="rId37"/>
    <p:sldLayoutId id="2147487037" r:id="rId38"/>
    <p:sldLayoutId id="2147487445" r:id="rId39"/>
  </p:sldLayoutIdLst>
  <p:transition xmlns:p14="http://schemas.microsoft.com/office/powerpoint/2010/main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28800">
          <a:solidFill>
            <a:schemeClr val="tx1"/>
          </a:solidFill>
          <a:latin typeface="+mj-lt"/>
          <a:ea typeface="+mj-ea"/>
          <a:cs typeface="+mj-cs"/>
          <a:sym typeface="Bebas Neue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28800">
          <a:solidFill>
            <a:schemeClr val="tx1"/>
          </a:solidFill>
          <a:latin typeface="Bebas Neue" charset="0"/>
          <a:ea typeface="ヒラギノ角ゴ ProN W3" charset="0"/>
          <a:cs typeface="ヒラギノ角ゴ ProN W3" charset="0"/>
          <a:sym typeface="Bebas Neue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28800">
          <a:solidFill>
            <a:schemeClr val="tx1"/>
          </a:solidFill>
          <a:latin typeface="Bebas Neue" charset="0"/>
          <a:ea typeface="ヒラギノ角ゴ ProN W3" charset="0"/>
          <a:cs typeface="ヒラギノ角ゴ ProN W3" charset="0"/>
          <a:sym typeface="Bebas Neue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28800">
          <a:solidFill>
            <a:schemeClr val="tx1"/>
          </a:solidFill>
          <a:latin typeface="Bebas Neue" charset="0"/>
          <a:ea typeface="ヒラギノ角ゴ ProN W3" charset="0"/>
          <a:cs typeface="ヒラギノ角ゴ ProN W3" charset="0"/>
          <a:sym typeface="Bebas Neue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28800">
          <a:solidFill>
            <a:schemeClr val="tx1"/>
          </a:solidFill>
          <a:latin typeface="Bebas Neue" charset="0"/>
          <a:ea typeface="ヒラギノ角ゴ ProN W3" charset="0"/>
          <a:cs typeface="ヒラギノ角ゴ ProN W3" charset="0"/>
          <a:sym typeface="Bebas Neue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28800">
          <a:solidFill>
            <a:schemeClr val="tx1"/>
          </a:solidFill>
          <a:latin typeface="Bebas Neue" charset="0"/>
          <a:ea typeface="ヒラギノ角ゴ ProN W3" charset="0"/>
          <a:cs typeface="ヒラギノ角ゴ ProN W3" charset="0"/>
          <a:sym typeface="Bebas Neue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28800">
          <a:solidFill>
            <a:schemeClr val="tx1"/>
          </a:solidFill>
          <a:latin typeface="Bebas Neue" charset="0"/>
          <a:ea typeface="ヒラギノ角ゴ ProN W3" charset="0"/>
          <a:cs typeface="ヒラギノ角ゴ ProN W3" charset="0"/>
          <a:sym typeface="Bebas Neue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28800">
          <a:solidFill>
            <a:schemeClr val="tx1"/>
          </a:solidFill>
          <a:latin typeface="Bebas Neue" charset="0"/>
          <a:ea typeface="ヒラギノ角ゴ ProN W3" charset="0"/>
          <a:cs typeface="ヒラギノ角ゴ ProN W3" charset="0"/>
          <a:sym typeface="Bebas Neue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28800">
          <a:solidFill>
            <a:schemeClr val="tx1"/>
          </a:solidFill>
          <a:latin typeface="Bebas Neue" charset="0"/>
          <a:ea typeface="ヒラギノ角ゴ ProN W3" charset="0"/>
          <a:cs typeface="ヒラギノ角ゴ ProN W3" charset="0"/>
          <a:sym typeface="Bebas Neue" charset="0"/>
        </a:defRPr>
      </a:lvl9pPr>
    </p:titleStyle>
    <p:bodyStyle>
      <a:lvl1pPr marL="342900" indent="-342900" algn="l" rtl="0" eaLnBrk="1" fontAlgn="base" hangingPunct="1">
        <a:spcBef>
          <a:spcPts val="1100"/>
        </a:spcBef>
        <a:spcAft>
          <a:spcPct val="0"/>
        </a:spcAft>
        <a:defRPr sz="4400">
          <a:solidFill>
            <a:srgbClr val="FFFFFF"/>
          </a:solidFill>
          <a:latin typeface="+mn-lt"/>
          <a:ea typeface="+mn-ea"/>
          <a:cs typeface="+mn-cs"/>
          <a:sym typeface="Lobster Two Italic" charset="0"/>
        </a:defRPr>
      </a:lvl1pPr>
      <a:lvl2pPr marL="647700" indent="-190500" algn="l" rtl="0" eaLnBrk="1" fontAlgn="base" hangingPunct="1">
        <a:spcBef>
          <a:spcPts val="1000"/>
        </a:spcBef>
        <a:spcAft>
          <a:spcPct val="0"/>
        </a:spcAft>
        <a:defRPr sz="3800">
          <a:solidFill>
            <a:srgbClr val="FFFFFF"/>
          </a:solidFill>
          <a:latin typeface="+mn-lt"/>
          <a:ea typeface="+mn-ea"/>
          <a:cs typeface="+mn-cs"/>
          <a:sym typeface="Lobster Two Italic" charset="0"/>
        </a:defRPr>
      </a:lvl2pPr>
      <a:lvl3pPr marL="1295400" indent="-381000" algn="l" rtl="0" eaLnBrk="1" fontAlgn="base" hangingPunct="1">
        <a:spcBef>
          <a:spcPts val="800"/>
        </a:spcBef>
        <a:spcAft>
          <a:spcPct val="0"/>
        </a:spcAft>
        <a:defRPr sz="3400">
          <a:solidFill>
            <a:srgbClr val="FFFFFF"/>
          </a:solidFill>
          <a:latin typeface="+mn-lt"/>
          <a:ea typeface="+mn-ea"/>
          <a:cs typeface="+mn-cs"/>
          <a:sym typeface="Lobster Two Italic" charset="0"/>
        </a:defRPr>
      </a:lvl3pPr>
      <a:lvl4pPr marL="1955800" indent="-584200" algn="l" rtl="0" eaLnBrk="1" fontAlgn="base" hangingPunct="1">
        <a:spcBef>
          <a:spcPts val="700"/>
        </a:spcBef>
        <a:spcAft>
          <a:spcPct val="0"/>
        </a:spcAft>
        <a:defRPr sz="2800">
          <a:solidFill>
            <a:srgbClr val="FFFFFF"/>
          </a:solidFill>
          <a:latin typeface="+mn-lt"/>
          <a:ea typeface="+mn-ea"/>
          <a:cs typeface="+mn-cs"/>
          <a:sym typeface="Lobster Two Italic" charset="0"/>
        </a:defRPr>
      </a:lvl4pPr>
      <a:lvl5pPr marL="2603500" indent="-774700" algn="l" rtl="0" eaLnBrk="1" fontAlgn="base" hangingPunct="1">
        <a:spcBef>
          <a:spcPts val="700"/>
        </a:spcBef>
        <a:spcAft>
          <a:spcPct val="0"/>
        </a:spcAft>
        <a:defRPr sz="2800">
          <a:solidFill>
            <a:srgbClr val="FFFFFF"/>
          </a:solidFill>
          <a:latin typeface="+mn-lt"/>
          <a:ea typeface="+mn-ea"/>
          <a:cs typeface="+mn-cs"/>
          <a:sym typeface="Lobster Two Italic" charset="0"/>
        </a:defRPr>
      </a:lvl5pPr>
      <a:lvl6pPr marL="3060700" algn="l" rtl="0" eaLnBrk="1" fontAlgn="base" hangingPunct="1">
        <a:spcBef>
          <a:spcPts val="700"/>
        </a:spcBef>
        <a:spcAft>
          <a:spcPct val="0"/>
        </a:spcAft>
        <a:defRPr sz="2800">
          <a:solidFill>
            <a:srgbClr val="FFFFFF"/>
          </a:solidFill>
          <a:latin typeface="+mn-lt"/>
          <a:ea typeface="+mn-ea"/>
          <a:cs typeface="+mn-cs"/>
          <a:sym typeface="Lobster Two Italic" charset="0"/>
        </a:defRPr>
      </a:lvl6pPr>
      <a:lvl7pPr marL="3517900" algn="l" rtl="0" eaLnBrk="1" fontAlgn="base" hangingPunct="1">
        <a:spcBef>
          <a:spcPts val="700"/>
        </a:spcBef>
        <a:spcAft>
          <a:spcPct val="0"/>
        </a:spcAft>
        <a:defRPr sz="2800">
          <a:solidFill>
            <a:srgbClr val="FFFFFF"/>
          </a:solidFill>
          <a:latin typeface="+mn-lt"/>
          <a:ea typeface="+mn-ea"/>
          <a:cs typeface="+mn-cs"/>
          <a:sym typeface="Lobster Two Italic" charset="0"/>
        </a:defRPr>
      </a:lvl7pPr>
      <a:lvl8pPr marL="3975100" algn="l" rtl="0" eaLnBrk="1" fontAlgn="base" hangingPunct="1">
        <a:spcBef>
          <a:spcPts val="700"/>
        </a:spcBef>
        <a:spcAft>
          <a:spcPct val="0"/>
        </a:spcAft>
        <a:defRPr sz="2800">
          <a:solidFill>
            <a:srgbClr val="FFFFFF"/>
          </a:solidFill>
          <a:latin typeface="+mn-lt"/>
          <a:ea typeface="+mn-ea"/>
          <a:cs typeface="+mn-cs"/>
          <a:sym typeface="Lobster Two Italic" charset="0"/>
        </a:defRPr>
      </a:lvl8pPr>
      <a:lvl9pPr marL="4432300" algn="l" rtl="0" eaLnBrk="1" fontAlgn="base" hangingPunct="1">
        <a:spcBef>
          <a:spcPts val="700"/>
        </a:spcBef>
        <a:spcAft>
          <a:spcPct val="0"/>
        </a:spcAft>
        <a:defRPr sz="2800">
          <a:solidFill>
            <a:srgbClr val="FFFFFF"/>
          </a:solidFill>
          <a:latin typeface="+mn-lt"/>
          <a:ea typeface="+mn-ea"/>
          <a:cs typeface="+mn-cs"/>
          <a:sym typeface="Lobster Two Italic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6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4" Type="http://schemas.openxmlformats.org/officeDocument/2006/relationships/image" Target="../media/image11.png"/><Relationship Id="rId5" Type="http://schemas.openxmlformats.org/officeDocument/2006/relationships/image" Target="../media/image12.jp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jp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jp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jp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jp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jp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jp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4" Type="http://schemas.openxmlformats.org/officeDocument/2006/relationships/image" Target="../media/image26.jpg"/><Relationship Id="rId1" Type="http://schemas.openxmlformats.org/officeDocument/2006/relationships/slideLayout" Target="../slideLayouts/slideLayout37.xml"/><Relationship Id="rId2" Type="http://schemas.openxmlformats.org/officeDocument/2006/relationships/image" Target="../media/image24.jp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4" Type="http://schemas.openxmlformats.org/officeDocument/2006/relationships/image" Target="../media/image29.png"/><Relationship Id="rId1" Type="http://schemas.openxmlformats.org/officeDocument/2006/relationships/slideLayout" Target="../slideLayouts/slideLayout39.xml"/><Relationship Id="rId2" Type="http://schemas.openxmlformats.org/officeDocument/2006/relationships/image" Target="../media/image2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2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Matheus da Rosa</a:t>
            </a:r>
            <a:endParaRPr lang="en-US" dirty="0"/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0"/>
          </p:nvPr>
        </p:nvSpPr>
        <p:spPr>
          <a:xfrm>
            <a:off x="-185057" y="4000500"/>
            <a:ext cx="13004800" cy="1905000"/>
          </a:xfrm>
        </p:spPr>
        <p:txBody>
          <a:bodyPr/>
          <a:lstStyle/>
          <a:p>
            <a:pPr algn="r"/>
            <a:r>
              <a:rPr lang="pt-BR" dirty="0" smtClean="0"/>
              <a:t>Work Smarter, Not Harder</a:t>
            </a:r>
            <a:endParaRPr lang="en-US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60" y="8991600"/>
            <a:ext cx="2158940" cy="602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8949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Plano de Trabalho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686300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Levantar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482600" y="6096000"/>
            <a:ext cx="3276600" cy="1371600"/>
          </a:xfrm>
        </p:spPr>
        <p:txBody>
          <a:bodyPr/>
          <a:lstStyle/>
          <a:p>
            <a:r>
              <a:rPr lang="en-US" dirty="0" smtClean="0"/>
              <a:t>Tarefas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4597400" y="6096000"/>
            <a:ext cx="3733800" cy="1371600"/>
          </a:xfrm>
        </p:spPr>
        <p:txBody>
          <a:bodyPr/>
          <a:lstStyle/>
          <a:p>
            <a:r>
              <a:rPr lang="en-US" dirty="0" smtClean="0"/>
              <a:t>Dividir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5"/>
          </p:nvPr>
        </p:nvSpPr>
        <p:spPr>
          <a:xfrm>
            <a:off x="8864600" y="6096000"/>
            <a:ext cx="3657600" cy="1371600"/>
          </a:xfrm>
        </p:spPr>
        <p:txBody>
          <a:bodyPr/>
          <a:lstStyle/>
          <a:p>
            <a:r>
              <a:rPr lang="en-US" dirty="0" smtClean="0"/>
              <a:t>Priorizar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954612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-228600"/>
            <a:ext cx="11703050" cy="1819275"/>
          </a:xfrm>
        </p:spPr>
        <p:txBody>
          <a:bodyPr/>
          <a:lstStyle/>
          <a:p>
            <a:r>
              <a:rPr lang="en-US" dirty="0" smtClean="0"/>
              <a:t>Prioridades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 descr="priority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000" y="1676400"/>
            <a:ext cx="9601200" cy="7970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30732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workpla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101" y="1295400"/>
            <a:ext cx="12190499" cy="701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58100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Estimativa Param</a:t>
            </a:r>
            <a:r>
              <a:rPr lang="en-US" dirty="0" smtClean="0"/>
              <a:t>étrica</a:t>
            </a:r>
            <a:endParaRPr lang="en-US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4504549"/>
              </p:ext>
            </p:extLst>
          </p:nvPr>
        </p:nvGraphicFramePr>
        <p:xfrm>
          <a:off x="711200" y="2819400"/>
          <a:ext cx="11582400" cy="4876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95600"/>
                <a:gridCol w="2895600"/>
                <a:gridCol w="2895600"/>
                <a:gridCol w="2895600"/>
              </a:tblGrid>
              <a:tr h="975360">
                <a:tc>
                  <a:txBody>
                    <a:bodyPr/>
                    <a:lstStyle/>
                    <a:p>
                      <a:pPr algn="ctr"/>
                      <a:r>
                        <a:rPr lang="en-US" sz="4800" b="1" i="1" dirty="0" smtClean="0">
                          <a:latin typeface="League Gothic Regular"/>
                          <a:cs typeface="League Gothic Regular"/>
                        </a:rPr>
                        <a:t>Tarefa</a:t>
                      </a:r>
                      <a:endParaRPr lang="en-US" sz="4800" b="1" i="1" dirty="0">
                        <a:latin typeface="League Gothic Regular"/>
                        <a:cs typeface="League Gothic Regula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800" b="1" i="1" dirty="0" smtClean="0">
                          <a:latin typeface="League Gothic Regular"/>
                          <a:cs typeface="League Gothic Regular"/>
                        </a:rPr>
                        <a:t>Estimado</a:t>
                      </a:r>
                      <a:endParaRPr lang="en-US" sz="4800" b="1" i="1" dirty="0">
                        <a:latin typeface="League Gothic Regular"/>
                        <a:cs typeface="League Gothic Regula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800" b="1" i="1" dirty="0" smtClean="0">
                          <a:latin typeface="League Gothic Regular"/>
                          <a:cs typeface="League Gothic Regular"/>
                        </a:rPr>
                        <a:t>Realizado</a:t>
                      </a:r>
                      <a:endParaRPr lang="en-US" sz="4800" b="1" i="1" dirty="0">
                        <a:latin typeface="League Gothic Regular"/>
                        <a:cs typeface="League Gothic Regula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800" b="1" i="1" dirty="0" smtClean="0">
                          <a:latin typeface="League Gothic Regular"/>
                          <a:cs typeface="League Gothic Regular"/>
                        </a:rPr>
                        <a:t>Vari</a:t>
                      </a:r>
                      <a:r>
                        <a:rPr lang="en-US" sz="4800" b="1" i="1" dirty="0" smtClean="0">
                          <a:latin typeface="League Gothic Regular"/>
                          <a:cs typeface="League Gothic Regular"/>
                        </a:rPr>
                        <a:t>ância</a:t>
                      </a:r>
                      <a:endParaRPr lang="en-US" sz="4800" b="1" i="1" dirty="0">
                        <a:latin typeface="League Gothic Regular"/>
                        <a:cs typeface="League Gothic Regular"/>
                      </a:endParaRPr>
                    </a:p>
                  </a:txBody>
                  <a:tcPr/>
                </a:tc>
              </a:tr>
              <a:tr h="975360">
                <a:tc>
                  <a:txBody>
                    <a:bodyPr/>
                    <a:lstStyle/>
                    <a:p>
                      <a:r>
                        <a:rPr lang="en-US" sz="4800" b="1" i="1" dirty="0" smtClean="0">
                          <a:latin typeface="League Gothic Regular"/>
                          <a:cs typeface="League Gothic Regular"/>
                        </a:rPr>
                        <a:t>Tela CRUD</a:t>
                      </a:r>
                      <a:endParaRPr lang="en-US" sz="4800" b="1" i="1" dirty="0">
                        <a:latin typeface="League Gothic Regular"/>
                        <a:cs typeface="League Gothic Regula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800" b="1" i="1" dirty="0" smtClean="0">
                          <a:latin typeface="League Gothic Regular"/>
                          <a:cs typeface="League Gothic Regular"/>
                        </a:rPr>
                        <a:t>8</a:t>
                      </a:r>
                      <a:endParaRPr lang="en-US" sz="4800" b="1" i="1" dirty="0">
                        <a:latin typeface="League Gothic Regular"/>
                        <a:cs typeface="League Gothic Regula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800" b="1" i="1" dirty="0" smtClean="0">
                          <a:latin typeface="League Gothic Regular"/>
                          <a:cs typeface="League Gothic Regular"/>
                        </a:rPr>
                        <a:t>12</a:t>
                      </a:r>
                      <a:endParaRPr lang="en-US" sz="4800" b="1" i="1" dirty="0">
                        <a:latin typeface="League Gothic Regular"/>
                        <a:cs typeface="League Gothic Regula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800" b="1" i="1" dirty="0" smtClean="0">
                          <a:latin typeface="League Gothic Regular"/>
                          <a:cs typeface="League Gothic Regular"/>
                        </a:rPr>
                        <a:t>-4</a:t>
                      </a:r>
                      <a:endParaRPr lang="en-US" sz="4800" b="1" i="1" dirty="0">
                        <a:latin typeface="League Gothic Regular"/>
                        <a:cs typeface="League Gothic Regular"/>
                      </a:endParaRPr>
                    </a:p>
                  </a:txBody>
                  <a:tcPr/>
                </a:tc>
              </a:tr>
              <a:tr h="975360">
                <a:tc>
                  <a:txBody>
                    <a:bodyPr/>
                    <a:lstStyle/>
                    <a:p>
                      <a:endParaRPr lang="en-US" sz="4800" b="1" i="1" dirty="0">
                        <a:latin typeface="League Gothic Regular"/>
                        <a:cs typeface="League Gothic Regula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4800" b="1" i="1" dirty="0">
                        <a:latin typeface="League Gothic Regular"/>
                        <a:cs typeface="League Gothic Regula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4800" b="1" i="1" dirty="0">
                        <a:latin typeface="League Gothic Regular"/>
                        <a:cs typeface="League Gothic Regula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4800" b="1" i="1" dirty="0">
                        <a:latin typeface="League Gothic Regular"/>
                        <a:cs typeface="League Gothic Regular"/>
                      </a:endParaRPr>
                    </a:p>
                  </a:txBody>
                  <a:tcPr/>
                </a:tc>
              </a:tr>
              <a:tr h="975360">
                <a:tc>
                  <a:txBody>
                    <a:bodyPr/>
                    <a:lstStyle/>
                    <a:p>
                      <a:endParaRPr lang="en-US" sz="4800" b="1" i="1" dirty="0">
                        <a:latin typeface="League Gothic Regular"/>
                        <a:cs typeface="League Gothic Regula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4800" b="1" i="1" dirty="0">
                        <a:latin typeface="League Gothic Regular"/>
                        <a:cs typeface="League Gothic Regula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4800" b="1" i="1" dirty="0">
                        <a:latin typeface="League Gothic Regular"/>
                        <a:cs typeface="League Gothic Regula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4800" b="1" i="1" dirty="0">
                        <a:latin typeface="League Gothic Regular"/>
                        <a:cs typeface="League Gothic Regular"/>
                      </a:endParaRPr>
                    </a:p>
                  </a:txBody>
                  <a:tcPr/>
                </a:tc>
              </a:tr>
              <a:tr h="975360">
                <a:tc>
                  <a:txBody>
                    <a:bodyPr/>
                    <a:lstStyle/>
                    <a:p>
                      <a:endParaRPr lang="en-US" sz="4800" b="1" i="1" dirty="0">
                        <a:latin typeface="League Gothic Regular"/>
                        <a:cs typeface="League Gothic Regula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4800" b="1" i="1" dirty="0">
                        <a:latin typeface="League Gothic Regular"/>
                        <a:cs typeface="League Gothic Regula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4800" b="1" i="1" dirty="0">
                        <a:latin typeface="League Gothic Regular"/>
                        <a:cs typeface="League Gothic Regular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4800" b="1" i="1" dirty="0">
                        <a:latin typeface="League Gothic Regular"/>
                        <a:cs typeface="League Gothic Regular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8184737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1625600" y="990600"/>
            <a:ext cx="10515600" cy="1295400"/>
          </a:xfrm>
        </p:spPr>
        <p:txBody>
          <a:bodyPr/>
          <a:lstStyle/>
          <a:p>
            <a:pPr algn="r"/>
            <a:r>
              <a:rPr lang="en-US" sz="12000" dirty="0" smtClean="0"/>
              <a:t>Plano mudou?</a:t>
            </a:r>
            <a:endParaRPr lang="en-US" sz="120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algn="r"/>
            <a:r>
              <a:rPr lang="en-US" sz="12000" dirty="0" smtClean="0"/>
              <a:t>Estimativa?</a:t>
            </a:r>
            <a:endParaRPr lang="en-US" sz="120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/>
          </p:nvPr>
        </p:nvSpPr>
        <p:spPr>
          <a:xfrm>
            <a:off x="2616200" y="7315200"/>
            <a:ext cx="9525000" cy="1295400"/>
          </a:xfrm>
        </p:spPr>
        <p:txBody>
          <a:bodyPr/>
          <a:lstStyle/>
          <a:p>
            <a:pPr algn="r"/>
            <a:r>
              <a:rPr lang="en-US" sz="12000" dirty="0" smtClean="0"/>
              <a:t>Carga de Trabalho?</a:t>
            </a:r>
            <a:endParaRPr lang="en-US" sz="12000" dirty="0"/>
          </a:p>
        </p:txBody>
      </p:sp>
    </p:spTree>
    <p:extLst>
      <p:ext uri="{BB962C8B-B14F-4D97-AF65-F5344CB8AC3E}">
        <p14:creationId xmlns:p14="http://schemas.microsoft.com/office/powerpoint/2010/main" val="282391775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TEMPO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Aonde meu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f</a:t>
            </a:r>
            <a:r>
              <a:rPr lang="en-US" dirty="0" smtClean="0"/>
              <a:t>oi parar?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755084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Controle de Tempo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532163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PODER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Conhecimento </a:t>
            </a:r>
            <a:r>
              <a:rPr lang="en-US" dirty="0" smtClean="0"/>
              <a:t>é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sz="4800" i="1" dirty="0" smtClean="0"/>
              <a:t>Sir Francis Bacon</a:t>
            </a:r>
            <a:endParaRPr lang="en-US" sz="4800" i="1" dirty="0"/>
          </a:p>
        </p:txBody>
      </p:sp>
      <p:pic>
        <p:nvPicPr>
          <p:cNvPr id="8" name="Picture 7" descr="bac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1714" y="5867400"/>
            <a:ext cx="696686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12432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Let</a:t>
            </a:r>
            <a:r>
              <a:rPr lang="en-US" dirty="0" smtClean="0"/>
              <a:t>’s Work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79793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0"/>
          </p:nvPr>
        </p:nvSpPr>
        <p:spPr>
          <a:xfrm>
            <a:off x="0" y="32071"/>
            <a:ext cx="13004800" cy="9753600"/>
          </a:xfrm>
        </p:spPr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Tempo </a:t>
            </a:r>
            <a:r>
              <a:rPr lang="en-US" dirty="0" smtClean="0"/>
              <a:t>é um recurso limitado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228668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-203200" y="1219200"/>
            <a:ext cx="13360400" cy="2362200"/>
          </a:xfrm>
          <a:noFill/>
        </p:spPr>
        <p:txBody>
          <a:bodyPr/>
          <a:lstStyle/>
          <a:p>
            <a:r>
              <a:rPr lang="en-US" dirty="0" smtClean="0"/>
              <a:t>Tenha informaç</a:t>
            </a:r>
            <a:r>
              <a:rPr lang="en-US" dirty="0" smtClean="0"/>
              <a:t>ões claras </a:t>
            </a:r>
            <a:r>
              <a:rPr lang="en-US" dirty="0" smtClean="0"/>
              <a:t>de onde o seu </a:t>
            </a:r>
            <a:r>
              <a:rPr lang="en-US" dirty="0" smtClean="0">
                <a:solidFill>
                  <a:srgbClr val="FFFFFF"/>
                </a:solidFill>
              </a:rPr>
              <a:t>TEMPO </a:t>
            </a:r>
            <a:r>
              <a:rPr lang="en-US" dirty="0" smtClean="0"/>
              <a:t>est</a:t>
            </a:r>
            <a:r>
              <a:rPr lang="en-US" dirty="0" smtClean="0"/>
              <a:t>á sendo </a:t>
            </a:r>
            <a:r>
              <a:rPr lang="en-US" dirty="0" smtClean="0">
                <a:solidFill>
                  <a:srgbClr val="FFFFFF"/>
                </a:solidFill>
              </a:rPr>
              <a:t>GASTO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-1467180" y="3787593"/>
            <a:ext cx="184666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610784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og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400" y="457200"/>
            <a:ext cx="4905090" cy="3276600"/>
          </a:xfrm>
          <a:prstGeom prst="rect">
            <a:avLst/>
          </a:prstGeom>
        </p:spPr>
      </p:pic>
      <p:pic>
        <p:nvPicPr>
          <p:cNvPr id="3" name="Picture 2" descr="dramaticcat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5410200"/>
            <a:ext cx="5283200" cy="2971800"/>
          </a:xfrm>
          <a:prstGeom prst="rect">
            <a:avLst/>
          </a:prstGeom>
        </p:spPr>
      </p:pic>
      <p:pic>
        <p:nvPicPr>
          <p:cNvPr id="4" name="Picture 3" descr="gamer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2050" y="114300"/>
            <a:ext cx="3867150" cy="4686300"/>
          </a:xfrm>
          <a:prstGeom prst="rect">
            <a:avLst/>
          </a:prstGeom>
        </p:spPr>
      </p:pic>
      <p:pic>
        <p:nvPicPr>
          <p:cNvPr id="5" name="Picture 4" descr="fishing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0600" y="5334000"/>
            <a:ext cx="4798257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661624"/>
      </p:ext>
    </p:extLst>
  </p:cSld>
  <p:clrMapOvr>
    <a:masterClrMapping/>
  </p:clrMapOvr>
  <p:transition xmlns:p14="http://schemas.microsoft.com/office/powerpoint/2010/main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3588412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Pequena hist</a:t>
            </a:r>
            <a:r>
              <a:rPr lang="en-US" dirty="0" smtClean="0"/>
              <a:t>ória…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7747521"/>
      </p:ext>
    </p:extLst>
  </p:cSld>
  <p:clrMapOvr>
    <a:masterClrMapping/>
  </p:clrMapOvr>
  <p:transition xmlns:p14="http://schemas.microsoft.com/office/powerpoint/2010/main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0" y="3429000"/>
            <a:ext cx="13004800" cy="23622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7200" dirty="0" smtClean="0"/>
              <a:t>Voc</a:t>
            </a:r>
            <a:r>
              <a:rPr lang="en-US" sz="7200" dirty="0" smtClean="0"/>
              <a:t>ê ensina como as pessoas devem lhe tratar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410856705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Multitasking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64658"/>
      </p:ext>
    </p:extLst>
  </p:cSld>
  <p:clrMapOvr>
    <a:masterClrMapping/>
  </p:clrMapOvr>
  <p:transition xmlns:p14="http://schemas.microsoft.com/office/powerpoint/2010/main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80578047"/>
      </p:ext>
    </p:extLst>
  </p:cSld>
  <p:clrMapOvr>
    <a:masterClrMapping/>
  </p:clrMapOvr>
  <p:transition xmlns:p14="http://schemas.microsoft.com/office/powerpoint/2010/main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Atividade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1880689"/>
      </p:ext>
    </p:extLst>
  </p:cSld>
  <p:clrMapOvr>
    <a:masterClrMapping/>
  </p:clrMapOvr>
  <p:transition xmlns:p14="http://schemas.microsoft.com/office/powerpoint/2010/main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Agrupar para Conquistar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4740158"/>
      </p:ext>
    </p:extLst>
  </p:cSld>
  <p:clrMapOvr>
    <a:masterClrMapping/>
  </p:clrMapOvr>
  <p:transition xmlns:p14="http://schemas.microsoft.com/office/powerpoint/2010/main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13035278"/>
      </p:ext>
    </p:extLst>
  </p:cSld>
  <p:clrMapOvr>
    <a:masterClrMapping/>
  </p:clrMapOvr>
  <p:transition xmlns:p14="http://schemas.microsoft.com/office/powerpoint/2010/main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2"/>
          <p:cNvSpPr txBox="1">
            <a:spLocks/>
          </p:cNvSpPr>
          <p:nvPr/>
        </p:nvSpPr>
        <p:spPr>
          <a:xfrm>
            <a:off x="711200" y="685800"/>
            <a:ext cx="6553200" cy="198120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ts val="1100"/>
              </a:spcBef>
              <a:spcAft>
                <a:spcPct val="0"/>
              </a:spcAft>
              <a:defRPr sz="4400">
                <a:solidFill>
                  <a:srgbClr val="FFFFFF"/>
                </a:solidFill>
                <a:latin typeface="+mn-lt"/>
                <a:ea typeface="+mn-ea"/>
                <a:cs typeface="+mn-cs"/>
                <a:sym typeface="Lobster Two Italic" charset="0"/>
              </a:defRPr>
            </a:lvl1pPr>
            <a:lvl2pPr marL="647700" indent="-190500" algn="l" rtl="0" eaLnBrk="1" fontAlgn="base" hangingPunct="1">
              <a:spcBef>
                <a:spcPts val="1000"/>
              </a:spcBef>
              <a:spcAft>
                <a:spcPct val="0"/>
              </a:spcAft>
              <a:defRPr sz="3800">
                <a:solidFill>
                  <a:srgbClr val="FFFFFF"/>
                </a:solidFill>
                <a:latin typeface="+mn-lt"/>
                <a:ea typeface="+mn-ea"/>
                <a:cs typeface="+mn-cs"/>
                <a:sym typeface="Lobster Two Italic" charset="0"/>
              </a:defRPr>
            </a:lvl2pPr>
            <a:lvl3pPr marL="1295400" indent="-381000" algn="l" rtl="0" eaLnBrk="1" fontAlgn="base" hangingPunct="1">
              <a:spcBef>
                <a:spcPts val="800"/>
              </a:spcBef>
              <a:spcAft>
                <a:spcPct val="0"/>
              </a:spcAft>
              <a:defRPr sz="3400">
                <a:solidFill>
                  <a:srgbClr val="FFFFFF"/>
                </a:solidFill>
                <a:latin typeface="+mn-lt"/>
                <a:ea typeface="+mn-ea"/>
                <a:cs typeface="+mn-cs"/>
                <a:sym typeface="Lobster Two Italic" charset="0"/>
              </a:defRPr>
            </a:lvl3pPr>
            <a:lvl4pPr marL="1955800" indent="-584200" algn="l" rtl="0" eaLnBrk="1" fontAlgn="base" hangingPunct="1">
              <a:spcBef>
                <a:spcPts val="700"/>
              </a:spcBef>
              <a:spcAft>
                <a:spcPct val="0"/>
              </a:spcAft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Lobster Two Italic" charset="0"/>
              </a:defRPr>
            </a:lvl4pPr>
            <a:lvl5pPr marL="2603500" indent="-774700" algn="l" rtl="0" eaLnBrk="1" fontAlgn="base" hangingPunct="1">
              <a:spcBef>
                <a:spcPts val="700"/>
              </a:spcBef>
              <a:spcAft>
                <a:spcPct val="0"/>
              </a:spcAft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Lobster Two Italic" charset="0"/>
              </a:defRPr>
            </a:lvl5pPr>
            <a:lvl6pPr marL="3060700" algn="l" rtl="0" eaLnBrk="1" fontAlgn="base" hangingPunct="1">
              <a:spcBef>
                <a:spcPts val="700"/>
              </a:spcBef>
              <a:spcAft>
                <a:spcPct val="0"/>
              </a:spcAft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Lobster Two Italic" charset="0"/>
              </a:defRPr>
            </a:lvl6pPr>
            <a:lvl7pPr marL="3517900" algn="l" rtl="0" eaLnBrk="1" fontAlgn="base" hangingPunct="1">
              <a:spcBef>
                <a:spcPts val="700"/>
              </a:spcBef>
              <a:spcAft>
                <a:spcPct val="0"/>
              </a:spcAft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Lobster Two Italic" charset="0"/>
              </a:defRPr>
            </a:lvl7pPr>
            <a:lvl8pPr marL="3975100" algn="l" rtl="0" eaLnBrk="1" fontAlgn="base" hangingPunct="1">
              <a:spcBef>
                <a:spcPts val="700"/>
              </a:spcBef>
              <a:spcAft>
                <a:spcPct val="0"/>
              </a:spcAft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Lobster Two Italic" charset="0"/>
              </a:defRPr>
            </a:lvl8pPr>
            <a:lvl9pPr marL="4432300" algn="l" rtl="0" eaLnBrk="1" fontAlgn="base" hangingPunct="1">
              <a:spcBef>
                <a:spcPts val="700"/>
              </a:spcBef>
              <a:spcAft>
                <a:spcPct val="0"/>
              </a:spcAft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Lobster Two Italic" charset="0"/>
              </a:defRPr>
            </a:lvl9pPr>
          </a:lstStyle>
          <a:p>
            <a:r>
              <a:rPr lang="en-US" sz="10000" dirty="0" smtClean="0">
                <a:solidFill>
                  <a:srgbClr val="3399CC"/>
                </a:solidFill>
              </a:rPr>
              <a:t>Trabalho</a:t>
            </a:r>
            <a:endParaRPr lang="en-US" sz="10000" dirty="0">
              <a:solidFill>
                <a:srgbClr val="3399CC"/>
              </a:solidFill>
            </a:endParaRPr>
          </a:p>
        </p:txBody>
      </p:sp>
      <p:sp>
        <p:nvSpPr>
          <p:cNvPr id="6" name="Text Placeholder 12"/>
          <p:cNvSpPr txBox="1">
            <a:spLocks/>
          </p:cNvSpPr>
          <p:nvPr/>
        </p:nvSpPr>
        <p:spPr>
          <a:xfrm>
            <a:off x="6045200" y="2819400"/>
            <a:ext cx="6400800" cy="198120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ts val="1100"/>
              </a:spcBef>
              <a:spcAft>
                <a:spcPct val="0"/>
              </a:spcAft>
              <a:defRPr sz="4400">
                <a:solidFill>
                  <a:srgbClr val="FFFFFF"/>
                </a:solidFill>
                <a:latin typeface="+mn-lt"/>
                <a:ea typeface="+mn-ea"/>
                <a:cs typeface="+mn-cs"/>
                <a:sym typeface="Lobster Two Italic" charset="0"/>
              </a:defRPr>
            </a:lvl1pPr>
            <a:lvl2pPr marL="647700" indent="-190500" algn="l" rtl="0" eaLnBrk="1" fontAlgn="base" hangingPunct="1">
              <a:spcBef>
                <a:spcPts val="1000"/>
              </a:spcBef>
              <a:spcAft>
                <a:spcPct val="0"/>
              </a:spcAft>
              <a:defRPr sz="3800">
                <a:solidFill>
                  <a:srgbClr val="FFFFFF"/>
                </a:solidFill>
                <a:latin typeface="+mn-lt"/>
                <a:ea typeface="+mn-ea"/>
                <a:cs typeface="+mn-cs"/>
                <a:sym typeface="Lobster Two Italic" charset="0"/>
              </a:defRPr>
            </a:lvl2pPr>
            <a:lvl3pPr marL="1295400" indent="-381000" algn="l" rtl="0" eaLnBrk="1" fontAlgn="base" hangingPunct="1">
              <a:spcBef>
                <a:spcPts val="800"/>
              </a:spcBef>
              <a:spcAft>
                <a:spcPct val="0"/>
              </a:spcAft>
              <a:defRPr sz="3400">
                <a:solidFill>
                  <a:srgbClr val="FFFFFF"/>
                </a:solidFill>
                <a:latin typeface="+mn-lt"/>
                <a:ea typeface="+mn-ea"/>
                <a:cs typeface="+mn-cs"/>
                <a:sym typeface="Lobster Two Italic" charset="0"/>
              </a:defRPr>
            </a:lvl3pPr>
            <a:lvl4pPr marL="1955800" indent="-584200" algn="l" rtl="0" eaLnBrk="1" fontAlgn="base" hangingPunct="1">
              <a:spcBef>
                <a:spcPts val="700"/>
              </a:spcBef>
              <a:spcAft>
                <a:spcPct val="0"/>
              </a:spcAft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Lobster Two Italic" charset="0"/>
              </a:defRPr>
            </a:lvl4pPr>
            <a:lvl5pPr marL="2603500" indent="-774700" algn="l" rtl="0" eaLnBrk="1" fontAlgn="base" hangingPunct="1">
              <a:spcBef>
                <a:spcPts val="700"/>
              </a:spcBef>
              <a:spcAft>
                <a:spcPct val="0"/>
              </a:spcAft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Lobster Two Italic" charset="0"/>
              </a:defRPr>
            </a:lvl5pPr>
            <a:lvl6pPr marL="3060700" algn="l" rtl="0" eaLnBrk="1" fontAlgn="base" hangingPunct="1">
              <a:spcBef>
                <a:spcPts val="700"/>
              </a:spcBef>
              <a:spcAft>
                <a:spcPct val="0"/>
              </a:spcAft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Lobster Two Italic" charset="0"/>
              </a:defRPr>
            </a:lvl6pPr>
            <a:lvl7pPr marL="3517900" algn="l" rtl="0" eaLnBrk="1" fontAlgn="base" hangingPunct="1">
              <a:spcBef>
                <a:spcPts val="700"/>
              </a:spcBef>
              <a:spcAft>
                <a:spcPct val="0"/>
              </a:spcAft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Lobster Two Italic" charset="0"/>
              </a:defRPr>
            </a:lvl7pPr>
            <a:lvl8pPr marL="3975100" algn="l" rtl="0" eaLnBrk="1" fontAlgn="base" hangingPunct="1">
              <a:spcBef>
                <a:spcPts val="700"/>
              </a:spcBef>
              <a:spcAft>
                <a:spcPct val="0"/>
              </a:spcAft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Lobster Two Italic" charset="0"/>
              </a:defRPr>
            </a:lvl8pPr>
            <a:lvl9pPr marL="4432300" algn="l" rtl="0" eaLnBrk="1" fontAlgn="base" hangingPunct="1">
              <a:spcBef>
                <a:spcPts val="700"/>
              </a:spcBef>
              <a:spcAft>
                <a:spcPct val="0"/>
              </a:spcAft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Lobster Two Italic" charset="0"/>
              </a:defRPr>
            </a:lvl9pPr>
          </a:lstStyle>
          <a:p>
            <a:r>
              <a:rPr lang="en-US" sz="10000" dirty="0" smtClean="0">
                <a:solidFill>
                  <a:srgbClr val="FF6600"/>
                </a:solidFill>
              </a:rPr>
              <a:t>Faculdade</a:t>
            </a:r>
            <a:endParaRPr lang="en-US" sz="10000" dirty="0">
              <a:solidFill>
                <a:srgbClr val="FF6600"/>
              </a:solidFill>
            </a:endParaRPr>
          </a:p>
        </p:txBody>
      </p:sp>
      <p:sp>
        <p:nvSpPr>
          <p:cNvPr id="8" name="Text Placeholder 12"/>
          <p:cNvSpPr txBox="1">
            <a:spLocks/>
          </p:cNvSpPr>
          <p:nvPr/>
        </p:nvSpPr>
        <p:spPr>
          <a:xfrm>
            <a:off x="558800" y="4648200"/>
            <a:ext cx="8229600" cy="198120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ts val="1100"/>
              </a:spcBef>
              <a:spcAft>
                <a:spcPct val="0"/>
              </a:spcAft>
              <a:defRPr sz="4400">
                <a:solidFill>
                  <a:srgbClr val="FFFFFF"/>
                </a:solidFill>
                <a:latin typeface="+mn-lt"/>
                <a:ea typeface="+mn-ea"/>
                <a:cs typeface="+mn-cs"/>
                <a:sym typeface="Lobster Two Italic" charset="0"/>
              </a:defRPr>
            </a:lvl1pPr>
            <a:lvl2pPr marL="647700" indent="-190500" algn="l" rtl="0" eaLnBrk="1" fontAlgn="base" hangingPunct="1">
              <a:spcBef>
                <a:spcPts val="1000"/>
              </a:spcBef>
              <a:spcAft>
                <a:spcPct val="0"/>
              </a:spcAft>
              <a:defRPr sz="3800">
                <a:solidFill>
                  <a:srgbClr val="FFFFFF"/>
                </a:solidFill>
                <a:latin typeface="+mn-lt"/>
                <a:ea typeface="+mn-ea"/>
                <a:cs typeface="+mn-cs"/>
                <a:sym typeface="Lobster Two Italic" charset="0"/>
              </a:defRPr>
            </a:lvl2pPr>
            <a:lvl3pPr marL="1295400" indent="-381000" algn="l" rtl="0" eaLnBrk="1" fontAlgn="base" hangingPunct="1">
              <a:spcBef>
                <a:spcPts val="800"/>
              </a:spcBef>
              <a:spcAft>
                <a:spcPct val="0"/>
              </a:spcAft>
              <a:defRPr sz="3400">
                <a:solidFill>
                  <a:srgbClr val="FFFFFF"/>
                </a:solidFill>
                <a:latin typeface="+mn-lt"/>
                <a:ea typeface="+mn-ea"/>
                <a:cs typeface="+mn-cs"/>
                <a:sym typeface="Lobster Two Italic" charset="0"/>
              </a:defRPr>
            </a:lvl3pPr>
            <a:lvl4pPr marL="1955800" indent="-584200" algn="l" rtl="0" eaLnBrk="1" fontAlgn="base" hangingPunct="1">
              <a:spcBef>
                <a:spcPts val="700"/>
              </a:spcBef>
              <a:spcAft>
                <a:spcPct val="0"/>
              </a:spcAft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Lobster Two Italic" charset="0"/>
              </a:defRPr>
            </a:lvl4pPr>
            <a:lvl5pPr marL="2603500" indent="-774700" algn="l" rtl="0" eaLnBrk="1" fontAlgn="base" hangingPunct="1">
              <a:spcBef>
                <a:spcPts val="700"/>
              </a:spcBef>
              <a:spcAft>
                <a:spcPct val="0"/>
              </a:spcAft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Lobster Two Italic" charset="0"/>
              </a:defRPr>
            </a:lvl5pPr>
            <a:lvl6pPr marL="3060700" algn="l" rtl="0" eaLnBrk="1" fontAlgn="base" hangingPunct="1">
              <a:spcBef>
                <a:spcPts val="700"/>
              </a:spcBef>
              <a:spcAft>
                <a:spcPct val="0"/>
              </a:spcAft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Lobster Two Italic" charset="0"/>
              </a:defRPr>
            </a:lvl6pPr>
            <a:lvl7pPr marL="3517900" algn="l" rtl="0" eaLnBrk="1" fontAlgn="base" hangingPunct="1">
              <a:spcBef>
                <a:spcPts val="700"/>
              </a:spcBef>
              <a:spcAft>
                <a:spcPct val="0"/>
              </a:spcAft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Lobster Two Italic" charset="0"/>
              </a:defRPr>
            </a:lvl7pPr>
            <a:lvl8pPr marL="3975100" algn="l" rtl="0" eaLnBrk="1" fontAlgn="base" hangingPunct="1">
              <a:spcBef>
                <a:spcPts val="700"/>
              </a:spcBef>
              <a:spcAft>
                <a:spcPct val="0"/>
              </a:spcAft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Lobster Two Italic" charset="0"/>
              </a:defRPr>
            </a:lvl8pPr>
            <a:lvl9pPr marL="4432300" algn="l" rtl="0" eaLnBrk="1" fontAlgn="base" hangingPunct="1">
              <a:spcBef>
                <a:spcPts val="700"/>
              </a:spcBef>
              <a:spcAft>
                <a:spcPct val="0"/>
              </a:spcAft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Lobster Two Italic" charset="0"/>
              </a:defRPr>
            </a:lvl9pPr>
          </a:lstStyle>
          <a:p>
            <a:r>
              <a:rPr lang="en-US" sz="10000" dirty="0" smtClean="0">
                <a:solidFill>
                  <a:srgbClr val="FF6600"/>
                </a:solidFill>
              </a:rPr>
              <a:t>Namorado(a)</a:t>
            </a:r>
            <a:endParaRPr lang="en-US" sz="10000" dirty="0">
              <a:solidFill>
                <a:srgbClr val="FF6600"/>
              </a:solidFill>
            </a:endParaRPr>
          </a:p>
        </p:txBody>
      </p:sp>
      <p:sp>
        <p:nvSpPr>
          <p:cNvPr id="9" name="Text Placeholder 12"/>
          <p:cNvSpPr txBox="1">
            <a:spLocks/>
          </p:cNvSpPr>
          <p:nvPr/>
        </p:nvSpPr>
        <p:spPr>
          <a:xfrm>
            <a:off x="7112000" y="6248400"/>
            <a:ext cx="4800600" cy="198120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ts val="1100"/>
              </a:spcBef>
              <a:spcAft>
                <a:spcPct val="0"/>
              </a:spcAft>
              <a:defRPr sz="4400">
                <a:solidFill>
                  <a:srgbClr val="FFFFFF"/>
                </a:solidFill>
                <a:latin typeface="+mn-lt"/>
                <a:ea typeface="+mn-ea"/>
                <a:cs typeface="+mn-cs"/>
                <a:sym typeface="Lobster Two Italic" charset="0"/>
              </a:defRPr>
            </a:lvl1pPr>
            <a:lvl2pPr marL="647700" indent="-190500" algn="l" rtl="0" eaLnBrk="1" fontAlgn="base" hangingPunct="1">
              <a:spcBef>
                <a:spcPts val="1000"/>
              </a:spcBef>
              <a:spcAft>
                <a:spcPct val="0"/>
              </a:spcAft>
              <a:defRPr sz="3800">
                <a:solidFill>
                  <a:srgbClr val="FFFFFF"/>
                </a:solidFill>
                <a:latin typeface="+mn-lt"/>
                <a:ea typeface="+mn-ea"/>
                <a:cs typeface="+mn-cs"/>
                <a:sym typeface="Lobster Two Italic" charset="0"/>
              </a:defRPr>
            </a:lvl2pPr>
            <a:lvl3pPr marL="1295400" indent="-381000" algn="l" rtl="0" eaLnBrk="1" fontAlgn="base" hangingPunct="1">
              <a:spcBef>
                <a:spcPts val="800"/>
              </a:spcBef>
              <a:spcAft>
                <a:spcPct val="0"/>
              </a:spcAft>
              <a:defRPr sz="3400">
                <a:solidFill>
                  <a:srgbClr val="FFFFFF"/>
                </a:solidFill>
                <a:latin typeface="+mn-lt"/>
                <a:ea typeface="+mn-ea"/>
                <a:cs typeface="+mn-cs"/>
                <a:sym typeface="Lobster Two Italic" charset="0"/>
              </a:defRPr>
            </a:lvl3pPr>
            <a:lvl4pPr marL="1955800" indent="-584200" algn="l" rtl="0" eaLnBrk="1" fontAlgn="base" hangingPunct="1">
              <a:spcBef>
                <a:spcPts val="700"/>
              </a:spcBef>
              <a:spcAft>
                <a:spcPct val="0"/>
              </a:spcAft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Lobster Two Italic" charset="0"/>
              </a:defRPr>
            </a:lvl4pPr>
            <a:lvl5pPr marL="2603500" indent="-774700" algn="l" rtl="0" eaLnBrk="1" fontAlgn="base" hangingPunct="1">
              <a:spcBef>
                <a:spcPts val="700"/>
              </a:spcBef>
              <a:spcAft>
                <a:spcPct val="0"/>
              </a:spcAft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Lobster Two Italic" charset="0"/>
              </a:defRPr>
            </a:lvl5pPr>
            <a:lvl6pPr marL="3060700" algn="l" rtl="0" eaLnBrk="1" fontAlgn="base" hangingPunct="1">
              <a:spcBef>
                <a:spcPts val="700"/>
              </a:spcBef>
              <a:spcAft>
                <a:spcPct val="0"/>
              </a:spcAft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Lobster Two Italic" charset="0"/>
              </a:defRPr>
            </a:lvl6pPr>
            <a:lvl7pPr marL="3517900" algn="l" rtl="0" eaLnBrk="1" fontAlgn="base" hangingPunct="1">
              <a:spcBef>
                <a:spcPts val="700"/>
              </a:spcBef>
              <a:spcAft>
                <a:spcPct val="0"/>
              </a:spcAft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Lobster Two Italic" charset="0"/>
              </a:defRPr>
            </a:lvl7pPr>
            <a:lvl8pPr marL="3975100" algn="l" rtl="0" eaLnBrk="1" fontAlgn="base" hangingPunct="1">
              <a:spcBef>
                <a:spcPts val="700"/>
              </a:spcBef>
              <a:spcAft>
                <a:spcPct val="0"/>
              </a:spcAft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Lobster Two Italic" charset="0"/>
              </a:defRPr>
            </a:lvl8pPr>
            <a:lvl9pPr marL="4432300" algn="l" rtl="0" eaLnBrk="1" fontAlgn="base" hangingPunct="1">
              <a:spcBef>
                <a:spcPts val="700"/>
              </a:spcBef>
              <a:spcAft>
                <a:spcPct val="0"/>
              </a:spcAft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Lobster Two Italic" charset="0"/>
              </a:defRPr>
            </a:lvl9pPr>
          </a:lstStyle>
          <a:p>
            <a:r>
              <a:rPr lang="en-US" sz="10000" dirty="0" smtClean="0">
                <a:solidFill>
                  <a:srgbClr val="3399CC"/>
                </a:solidFill>
              </a:rPr>
              <a:t>Fam</a:t>
            </a:r>
            <a:r>
              <a:rPr lang="en-US" sz="10000" dirty="0" smtClean="0">
                <a:solidFill>
                  <a:srgbClr val="3399CC"/>
                </a:solidFill>
              </a:rPr>
              <a:t>ília</a:t>
            </a:r>
            <a:endParaRPr lang="en-US" sz="10000" dirty="0">
              <a:solidFill>
                <a:srgbClr val="3399CC"/>
              </a:solidFill>
            </a:endParaRPr>
          </a:p>
        </p:txBody>
      </p:sp>
      <p:sp>
        <p:nvSpPr>
          <p:cNvPr id="10" name="Text Placeholder 12"/>
          <p:cNvSpPr txBox="1">
            <a:spLocks/>
          </p:cNvSpPr>
          <p:nvPr/>
        </p:nvSpPr>
        <p:spPr>
          <a:xfrm>
            <a:off x="1320800" y="2590800"/>
            <a:ext cx="4800600" cy="198120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ts val="1100"/>
              </a:spcBef>
              <a:spcAft>
                <a:spcPct val="0"/>
              </a:spcAft>
              <a:defRPr sz="4400">
                <a:solidFill>
                  <a:srgbClr val="FFFFFF"/>
                </a:solidFill>
                <a:latin typeface="+mn-lt"/>
                <a:ea typeface="+mn-ea"/>
                <a:cs typeface="+mn-cs"/>
                <a:sym typeface="Lobster Two Italic" charset="0"/>
              </a:defRPr>
            </a:lvl1pPr>
            <a:lvl2pPr marL="647700" indent="-190500" algn="l" rtl="0" eaLnBrk="1" fontAlgn="base" hangingPunct="1">
              <a:spcBef>
                <a:spcPts val="1000"/>
              </a:spcBef>
              <a:spcAft>
                <a:spcPct val="0"/>
              </a:spcAft>
              <a:defRPr sz="3800">
                <a:solidFill>
                  <a:srgbClr val="FFFFFF"/>
                </a:solidFill>
                <a:latin typeface="+mn-lt"/>
                <a:ea typeface="+mn-ea"/>
                <a:cs typeface="+mn-cs"/>
                <a:sym typeface="Lobster Two Italic" charset="0"/>
              </a:defRPr>
            </a:lvl2pPr>
            <a:lvl3pPr marL="1295400" indent="-381000" algn="l" rtl="0" eaLnBrk="1" fontAlgn="base" hangingPunct="1">
              <a:spcBef>
                <a:spcPts val="800"/>
              </a:spcBef>
              <a:spcAft>
                <a:spcPct val="0"/>
              </a:spcAft>
              <a:defRPr sz="3400">
                <a:solidFill>
                  <a:srgbClr val="FFFFFF"/>
                </a:solidFill>
                <a:latin typeface="+mn-lt"/>
                <a:ea typeface="+mn-ea"/>
                <a:cs typeface="+mn-cs"/>
                <a:sym typeface="Lobster Two Italic" charset="0"/>
              </a:defRPr>
            </a:lvl3pPr>
            <a:lvl4pPr marL="1955800" indent="-584200" algn="l" rtl="0" eaLnBrk="1" fontAlgn="base" hangingPunct="1">
              <a:spcBef>
                <a:spcPts val="700"/>
              </a:spcBef>
              <a:spcAft>
                <a:spcPct val="0"/>
              </a:spcAft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Lobster Two Italic" charset="0"/>
              </a:defRPr>
            </a:lvl4pPr>
            <a:lvl5pPr marL="2603500" indent="-774700" algn="l" rtl="0" eaLnBrk="1" fontAlgn="base" hangingPunct="1">
              <a:spcBef>
                <a:spcPts val="700"/>
              </a:spcBef>
              <a:spcAft>
                <a:spcPct val="0"/>
              </a:spcAft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Lobster Two Italic" charset="0"/>
              </a:defRPr>
            </a:lvl5pPr>
            <a:lvl6pPr marL="3060700" algn="l" rtl="0" eaLnBrk="1" fontAlgn="base" hangingPunct="1">
              <a:spcBef>
                <a:spcPts val="700"/>
              </a:spcBef>
              <a:spcAft>
                <a:spcPct val="0"/>
              </a:spcAft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Lobster Two Italic" charset="0"/>
              </a:defRPr>
            </a:lvl6pPr>
            <a:lvl7pPr marL="3517900" algn="l" rtl="0" eaLnBrk="1" fontAlgn="base" hangingPunct="1">
              <a:spcBef>
                <a:spcPts val="700"/>
              </a:spcBef>
              <a:spcAft>
                <a:spcPct val="0"/>
              </a:spcAft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Lobster Two Italic" charset="0"/>
              </a:defRPr>
            </a:lvl7pPr>
            <a:lvl8pPr marL="3975100" algn="l" rtl="0" eaLnBrk="1" fontAlgn="base" hangingPunct="1">
              <a:spcBef>
                <a:spcPts val="700"/>
              </a:spcBef>
              <a:spcAft>
                <a:spcPct val="0"/>
              </a:spcAft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Lobster Two Italic" charset="0"/>
              </a:defRPr>
            </a:lvl8pPr>
            <a:lvl9pPr marL="4432300" algn="l" rtl="0" eaLnBrk="1" fontAlgn="base" hangingPunct="1">
              <a:spcBef>
                <a:spcPts val="700"/>
              </a:spcBef>
              <a:spcAft>
                <a:spcPct val="0"/>
              </a:spcAft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Lobster Two Italic" charset="0"/>
              </a:defRPr>
            </a:lvl9pPr>
          </a:lstStyle>
          <a:p>
            <a:r>
              <a:rPr lang="en-US" sz="10000" dirty="0" smtClean="0"/>
              <a:t>Amigos</a:t>
            </a:r>
            <a:endParaRPr lang="en-US" sz="10000" dirty="0"/>
          </a:p>
        </p:txBody>
      </p:sp>
      <p:sp>
        <p:nvSpPr>
          <p:cNvPr id="11" name="Text Placeholder 12"/>
          <p:cNvSpPr txBox="1">
            <a:spLocks/>
          </p:cNvSpPr>
          <p:nvPr/>
        </p:nvSpPr>
        <p:spPr>
          <a:xfrm>
            <a:off x="7721600" y="4648200"/>
            <a:ext cx="4800600" cy="198120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ts val="1100"/>
              </a:spcBef>
              <a:spcAft>
                <a:spcPct val="0"/>
              </a:spcAft>
              <a:defRPr sz="4400">
                <a:solidFill>
                  <a:srgbClr val="FFFFFF"/>
                </a:solidFill>
                <a:latin typeface="+mn-lt"/>
                <a:ea typeface="+mn-ea"/>
                <a:cs typeface="+mn-cs"/>
                <a:sym typeface="Lobster Two Italic" charset="0"/>
              </a:defRPr>
            </a:lvl1pPr>
            <a:lvl2pPr marL="647700" indent="-190500" algn="l" rtl="0" eaLnBrk="1" fontAlgn="base" hangingPunct="1">
              <a:spcBef>
                <a:spcPts val="1000"/>
              </a:spcBef>
              <a:spcAft>
                <a:spcPct val="0"/>
              </a:spcAft>
              <a:defRPr sz="3800">
                <a:solidFill>
                  <a:srgbClr val="FFFFFF"/>
                </a:solidFill>
                <a:latin typeface="+mn-lt"/>
                <a:ea typeface="+mn-ea"/>
                <a:cs typeface="+mn-cs"/>
                <a:sym typeface="Lobster Two Italic" charset="0"/>
              </a:defRPr>
            </a:lvl2pPr>
            <a:lvl3pPr marL="1295400" indent="-381000" algn="l" rtl="0" eaLnBrk="1" fontAlgn="base" hangingPunct="1">
              <a:spcBef>
                <a:spcPts val="800"/>
              </a:spcBef>
              <a:spcAft>
                <a:spcPct val="0"/>
              </a:spcAft>
              <a:defRPr sz="3400">
                <a:solidFill>
                  <a:srgbClr val="FFFFFF"/>
                </a:solidFill>
                <a:latin typeface="+mn-lt"/>
                <a:ea typeface="+mn-ea"/>
                <a:cs typeface="+mn-cs"/>
                <a:sym typeface="Lobster Two Italic" charset="0"/>
              </a:defRPr>
            </a:lvl3pPr>
            <a:lvl4pPr marL="1955800" indent="-584200" algn="l" rtl="0" eaLnBrk="1" fontAlgn="base" hangingPunct="1">
              <a:spcBef>
                <a:spcPts val="700"/>
              </a:spcBef>
              <a:spcAft>
                <a:spcPct val="0"/>
              </a:spcAft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Lobster Two Italic" charset="0"/>
              </a:defRPr>
            </a:lvl4pPr>
            <a:lvl5pPr marL="2603500" indent="-774700" algn="l" rtl="0" eaLnBrk="1" fontAlgn="base" hangingPunct="1">
              <a:spcBef>
                <a:spcPts val="700"/>
              </a:spcBef>
              <a:spcAft>
                <a:spcPct val="0"/>
              </a:spcAft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Lobster Two Italic" charset="0"/>
              </a:defRPr>
            </a:lvl5pPr>
            <a:lvl6pPr marL="3060700" algn="l" rtl="0" eaLnBrk="1" fontAlgn="base" hangingPunct="1">
              <a:spcBef>
                <a:spcPts val="700"/>
              </a:spcBef>
              <a:spcAft>
                <a:spcPct val="0"/>
              </a:spcAft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Lobster Two Italic" charset="0"/>
              </a:defRPr>
            </a:lvl6pPr>
            <a:lvl7pPr marL="3517900" algn="l" rtl="0" eaLnBrk="1" fontAlgn="base" hangingPunct="1">
              <a:spcBef>
                <a:spcPts val="700"/>
              </a:spcBef>
              <a:spcAft>
                <a:spcPct val="0"/>
              </a:spcAft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Lobster Two Italic" charset="0"/>
              </a:defRPr>
            </a:lvl7pPr>
            <a:lvl8pPr marL="3975100" algn="l" rtl="0" eaLnBrk="1" fontAlgn="base" hangingPunct="1">
              <a:spcBef>
                <a:spcPts val="700"/>
              </a:spcBef>
              <a:spcAft>
                <a:spcPct val="0"/>
              </a:spcAft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Lobster Two Italic" charset="0"/>
              </a:defRPr>
            </a:lvl8pPr>
            <a:lvl9pPr marL="4432300" algn="l" rtl="0" eaLnBrk="1" fontAlgn="base" hangingPunct="1">
              <a:spcBef>
                <a:spcPts val="700"/>
              </a:spcBef>
              <a:spcAft>
                <a:spcPct val="0"/>
              </a:spcAft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Lobster Two Italic" charset="0"/>
              </a:defRPr>
            </a:lvl9pPr>
          </a:lstStyle>
          <a:p>
            <a:r>
              <a:rPr lang="en-US" sz="10000" dirty="0" smtClean="0"/>
              <a:t>Estudo</a:t>
            </a:r>
            <a:endParaRPr lang="en-US" sz="10000" dirty="0"/>
          </a:p>
        </p:txBody>
      </p:sp>
      <p:sp>
        <p:nvSpPr>
          <p:cNvPr id="12" name="Text Placeholder 12"/>
          <p:cNvSpPr txBox="1">
            <a:spLocks/>
          </p:cNvSpPr>
          <p:nvPr/>
        </p:nvSpPr>
        <p:spPr>
          <a:xfrm>
            <a:off x="1016000" y="6400800"/>
            <a:ext cx="6324600" cy="198120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ts val="1100"/>
              </a:spcBef>
              <a:spcAft>
                <a:spcPct val="0"/>
              </a:spcAft>
              <a:defRPr sz="4400">
                <a:solidFill>
                  <a:srgbClr val="FFFFFF"/>
                </a:solidFill>
                <a:latin typeface="+mn-lt"/>
                <a:ea typeface="+mn-ea"/>
                <a:cs typeface="+mn-cs"/>
                <a:sym typeface="Lobster Two Italic" charset="0"/>
              </a:defRPr>
            </a:lvl1pPr>
            <a:lvl2pPr marL="647700" indent="-190500" algn="l" rtl="0" eaLnBrk="1" fontAlgn="base" hangingPunct="1">
              <a:spcBef>
                <a:spcPts val="1000"/>
              </a:spcBef>
              <a:spcAft>
                <a:spcPct val="0"/>
              </a:spcAft>
              <a:defRPr sz="3800">
                <a:solidFill>
                  <a:srgbClr val="FFFFFF"/>
                </a:solidFill>
                <a:latin typeface="+mn-lt"/>
                <a:ea typeface="+mn-ea"/>
                <a:cs typeface="+mn-cs"/>
                <a:sym typeface="Lobster Two Italic" charset="0"/>
              </a:defRPr>
            </a:lvl2pPr>
            <a:lvl3pPr marL="1295400" indent="-381000" algn="l" rtl="0" eaLnBrk="1" fontAlgn="base" hangingPunct="1">
              <a:spcBef>
                <a:spcPts val="800"/>
              </a:spcBef>
              <a:spcAft>
                <a:spcPct val="0"/>
              </a:spcAft>
              <a:defRPr sz="3400">
                <a:solidFill>
                  <a:srgbClr val="FFFFFF"/>
                </a:solidFill>
                <a:latin typeface="+mn-lt"/>
                <a:ea typeface="+mn-ea"/>
                <a:cs typeface="+mn-cs"/>
                <a:sym typeface="Lobster Two Italic" charset="0"/>
              </a:defRPr>
            </a:lvl3pPr>
            <a:lvl4pPr marL="1955800" indent="-584200" algn="l" rtl="0" eaLnBrk="1" fontAlgn="base" hangingPunct="1">
              <a:spcBef>
                <a:spcPts val="700"/>
              </a:spcBef>
              <a:spcAft>
                <a:spcPct val="0"/>
              </a:spcAft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Lobster Two Italic" charset="0"/>
              </a:defRPr>
            </a:lvl4pPr>
            <a:lvl5pPr marL="2603500" indent="-774700" algn="l" rtl="0" eaLnBrk="1" fontAlgn="base" hangingPunct="1">
              <a:spcBef>
                <a:spcPts val="700"/>
              </a:spcBef>
              <a:spcAft>
                <a:spcPct val="0"/>
              </a:spcAft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Lobster Two Italic" charset="0"/>
              </a:defRPr>
            </a:lvl5pPr>
            <a:lvl6pPr marL="3060700" algn="l" rtl="0" eaLnBrk="1" fontAlgn="base" hangingPunct="1">
              <a:spcBef>
                <a:spcPts val="700"/>
              </a:spcBef>
              <a:spcAft>
                <a:spcPct val="0"/>
              </a:spcAft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Lobster Two Italic" charset="0"/>
              </a:defRPr>
            </a:lvl6pPr>
            <a:lvl7pPr marL="3517900" algn="l" rtl="0" eaLnBrk="1" fontAlgn="base" hangingPunct="1">
              <a:spcBef>
                <a:spcPts val="700"/>
              </a:spcBef>
              <a:spcAft>
                <a:spcPct val="0"/>
              </a:spcAft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Lobster Two Italic" charset="0"/>
              </a:defRPr>
            </a:lvl7pPr>
            <a:lvl8pPr marL="3975100" algn="l" rtl="0" eaLnBrk="1" fontAlgn="base" hangingPunct="1">
              <a:spcBef>
                <a:spcPts val="700"/>
              </a:spcBef>
              <a:spcAft>
                <a:spcPct val="0"/>
              </a:spcAft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Lobster Two Italic" charset="0"/>
              </a:defRPr>
            </a:lvl8pPr>
            <a:lvl9pPr marL="4432300" algn="l" rtl="0" eaLnBrk="1" fontAlgn="base" hangingPunct="1">
              <a:spcBef>
                <a:spcPts val="700"/>
              </a:spcBef>
              <a:spcAft>
                <a:spcPct val="0"/>
              </a:spcAft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Lobster Two Italic" charset="0"/>
              </a:defRPr>
            </a:lvl9pPr>
          </a:lstStyle>
          <a:p>
            <a:r>
              <a:rPr lang="en-US" sz="10000" dirty="0" smtClean="0">
                <a:solidFill>
                  <a:srgbClr val="FF6600"/>
                </a:solidFill>
              </a:rPr>
              <a:t>Cachorro</a:t>
            </a:r>
            <a:endParaRPr lang="en-US" sz="10000" dirty="0">
              <a:solidFill>
                <a:srgbClr val="FF6600"/>
              </a:solidFill>
            </a:endParaRPr>
          </a:p>
        </p:txBody>
      </p:sp>
      <p:sp>
        <p:nvSpPr>
          <p:cNvPr id="15" name="Text Placeholder 12"/>
          <p:cNvSpPr txBox="1">
            <a:spLocks/>
          </p:cNvSpPr>
          <p:nvPr/>
        </p:nvSpPr>
        <p:spPr>
          <a:xfrm>
            <a:off x="5207000" y="762000"/>
            <a:ext cx="7797800" cy="198120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ts val="1100"/>
              </a:spcBef>
              <a:spcAft>
                <a:spcPct val="0"/>
              </a:spcAft>
              <a:defRPr sz="4400">
                <a:solidFill>
                  <a:srgbClr val="FFFFFF"/>
                </a:solidFill>
                <a:latin typeface="+mn-lt"/>
                <a:ea typeface="+mn-ea"/>
                <a:cs typeface="+mn-cs"/>
                <a:sym typeface="Lobster Two Italic" charset="0"/>
              </a:defRPr>
            </a:lvl1pPr>
            <a:lvl2pPr marL="647700" indent="-190500" algn="l" rtl="0" eaLnBrk="1" fontAlgn="base" hangingPunct="1">
              <a:spcBef>
                <a:spcPts val="1000"/>
              </a:spcBef>
              <a:spcAft>
                <a:spcPct val="0"/>
              </a:spcAft>
              <a:defRPr sz="3800">
                <a:solidFill>
                  <a:srgbClr val="FFFFFF"/>
                </a:solidFill>
                <a:latin typeface="+mn-lt"/>
                <a:ea typeface="+mn-ea"/>
                <a:cs typeface="+mn-cs"/>
                <a:sym typeface="Lobster Two Italic" charset="0"/>
              </a:defRPr>
            </a:lvl2pPr>
            <a:lvl3pPr marL="1295400" indent="-381000" algn="l" rtl="0" eaLnBrk="1" fontAlgn="base" hangingPunct="1">
              <a:spcBef>
                <a:spcPts val="800"/>
              </a:spcBef>
              <a:spcAft>
                <a:spcPct val="0"/>
              </a:spcAft>
              <a:defRPr sz="3400">
                <a:solidFill>
                  <a:srgbClr val="FFFFFF"/>
                </a:solidFill>
                <a:latin typeface="+mn-lt"/>
                <a:ea typeface="+mn-ea"/>
                <a:cs typeface="+mn-cs"/>
                <a:sym typeface="Lobster Two Italic" charset="0"/>
              </a:defRPr>
            </a:lvl3pPr>
            <a:lvl4pPr marL="1955800" indent="-584200" algn="l" rtl="0" eaLnBrk="1" fontAlgn="base" hangingPunct="1">
              <a:spcBef>
                <a:spcPts val="700"/>
              </a:spcBef>
              <a:spcAft>
                <a:spcPct val="0"/>
              </a:spcAft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Lobster Two Italic" charset="0"/>
              </a:defRPr>
            </a:lvl4pPr>
            <a:lvl5pPr marL="2603500" indent="-774700" algn="l" rtl="0" eaLnBrk="1" fontAlgn="base" hangingPunct="1">
              <a:spcBef>
                <a:spcPts val="700"/>
              </a:spcBef>
              <a:spcAft>
                <a:spcPct val="0"/>
              </a:spcAft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Lobster Two Italic" charset="0"/>
              </a:defRPr>
            </a:lvl5pPr>
            <a:lvl6pPr marL="3060700" algn="l" rtl="0" eaLnBrk="1" fontAlgn="base" hangingPunct="1">
              <a:spcBef>
                <a:spcPts val="700"/>
              </a:spcBef>
              <a:spcAft>
                <a:spcPct val="0"/>
              </a:spcAft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Lobster Two Italic" charset="0"/>
              </a:defRPr>
            </a:lvl6pPr>
            <a:lvl7pPr marL="3517900" algn="l" rtl="0" eaLnBrk="1" fontAlgn="base" hangingPunct="1">
              <a:spcBef>
                <a:spcPts val="700"/>
              </a:spcBef>
              <a:spcAft>
                <a:spcPct val="0"/>
              </a:spcAft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Lobster Two Italic" charset="0"/>
              </a:defRPr>
            </a:lvl7pPr>
            <a:lvl8pPr marL="3975100" algn="l" rtl="0" eaLnBrk="1" fontAlgn="base" hangingPunct="1">
              <a:spcBef>
                <a:spcPts val="700"/>
              </a:spcBef>
              <a:spcAft>
                <a:spcPct val="0"/>
              </a:spcAft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Lobster Two Italic" charset="0"/>
              </a:defRPr>
            </a:lvl8pPr>
            <a:lvl9pPr marL="4432300" algn="l" rtl="0" eaLnBrk="1" fontAlgn="base" hangingPunct="1">
              <a:spcBef>
                <a:spcPts val="700"/>
              </a:spcBef>
              <a:spcAft>
                <a:spcPct val="0"/>
              </a:spcAft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Lobster Two Italic" charset="0"/>
              </a:defRPr>
            </a:lvl9pPr>
          </a:lstStyle>
          <a:p>
            <a:r>
              <a:rPr lang="en-US" sz="10000" dirty="0" smtClean="0">
                <a:solidFill>
                  <a:srgbClr val="FF6600"/>
                </a:solidFill>
              </a:rPr>
              <a:t>Empreender</a:t>
            </a:r>
            <a:endParaRPr lang="en-US" sz="10000" dirty="0">
              <a:solidFill>
                <a:srgbClr val="FF6600"/>
              </a:solidFill>
            </a:endParaRPr>
          </a:p>
        </p:txBody>
      </p:sp>
      <p:sp>
        <p:nvSpPr>
          <p:cNvPr id="16" name="Text Placeholder 12"/>
          <p:cNvSpPr txBox="1">
            <a:spLocks/>
          </p:cNvSpPr>
          <p:nvPr/>
        </p:nvSpPr>
        <p:spPr>
          <a:xfrm>
            <a:off x="6121400" y="7751875"/>
            <a:ext cx="5715000" cy="198120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ts val="1100"/>
              </a:spcBef>
              <a:spcAft>
                <a:spcPct val="0"/>
              </a:spcAft>
              <a:defRPr sz="4400">
                <a:solidFill>
                  <a:srgbClr val="FFFFFF"/>
                </a:solidFill>
                <a:latin typeface="+mn-lt"/>
                <a:ea typeface="+mn-ea"/>
                <a:cs typeface="+mn-cs"/>
                <a:sym typeface="Lobster Two Italic" charset="0"/>
              </a:defRPr>
            </a:lvl1pPr>
            <a:lvl2pPr marL="647700" indent="-190500" algn="l" rtl="0" eaLnBrk="1" fontAlgn="base" hangingPunct="1">
              <a:spcBef>
                <a:spcPts val="1000"/>
              </a:spcBef>
              <a:spcAft>
                <a:spcPct val="0"/>
              </a:spcAft>
              <a:defRPr sz="3800">
                <a:solidFill>
                  <a:srgbClr val="FFFFFF"/>
                </a:solidFill>
                <a:latin typeface="+mn-lt"/>
                <a:ea typeface="+mn-ea"/>
                <a:cs typeface="+mn-cs"/>
                <a:sym typeface="Lobster Two Italic" charset="0"/>
              </a:defRPr>
            </a:lvl2pPr>
            <a:lvl3pPr marL="1295400" indent="-381000" algn="l" rtl="0" eaLnBrk="1" fontAlgn="base" hangingPunct="1">
              <a:spcBef>
                <a:spcPts val="800"/>
              </a:spcBef>
              <a:spcAft>
                <a:spcPct val="0"/>
              </a:spcAft>
              <a:defRPr sz="3400">
                <a:solidFill>
                  <a:srgbClr val="FFFFFF"/>
                </a:solidFill>
                <a:latin typeface="+mn-lt"/>
                <a:ea typeface="+mn-ea"/>
                <a:cs typeface="+mn-cs"/>
                <a:sym typeface="Lobster Two Italic" charset="0"/>
              </a:defRPr>
            </a:lvl3pPr>
            <a:lvl4pPr marL="1955800" indent="-584200" algn="l" rtl="0" eaLnBrk="1" fontAlgn="base" hangingPunct="1">
              <a:spcBef>
                <a:spcPts val="700"/>
              </a:spcBef>
              <a:spcAft>
                <a:spcPct val="0"/>
              </a:spcAft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Lobster Two Italic" charset="0"/>
              </a:defRPr>
            </a:lvl4pPr>
            <a:lvl5pPr marL="2603500" indent="-774700" algn="l" rtl="0" eaLnBrk="1" fontAlgn="base" hangingPunct="1">
              <a:spcBef>
                <a:spcPts val="700"/>
              </a:spcBef>
              <a:spcAft>
                <a:spcPct val="0"/>
              </a:spcAft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Lobster Two Italic" charset="0"/>
              </a:defRPr>
            </a:lvl5pPr>
            <a:lvl6pPr marL="3060700" algn="l" rtl="0" eaLnBrk="1" fontAlgn="base" hangingPunct="1">
              <a:spcBef>
                <a:spcPts val="700"/>
              </a:spcBef>
              <a:spcAft>
                <a:spcPct val="0"/>
              </a:spcAft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Lobster Two Italic" charset="0"/>
              </a:defRPr>
            </a:lvl6pPr>
            <a:lvl7pPr marL="3517900" algn="l" rtl="0" eaLnBrk="1" fontAlgn="base" hangingPunct="1">
              <a:spcBef>
                <a:spcPts val="700"/>
              </a:spcBef>
              <a:spcAft>
                <a:spcPct val="0"/>
              </a:spcAft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Lobster Two Italic" charset="0"/>
              </a:defRPr>
            </a:lvl7pPr>
            <a:lvl8pPr marL="3975100" algn="l" rtl="0" eaLnBrk="1" fontAlgn="base" hangingPunct="1">
              <a:spcBef>
                <a:spcPts val="700"/>
              </a:spcBef>
              <a:spcAft>
                <a:spcPct val="0"/>
              </a:spcAft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Lobster Two Italic" charset="0"/>
              </a:defRPr>
            </a:lvl8pPr>
            <a:lvl9pPr marL="4432300" algn="l" rtl="0" eaLnBrk="1" fontAlgn="base" hangingPunct="1">
              <a:spcBef>
                <a:spcPts val="700"/>
              </a:spcBef>
              <a:spcAft>
                <a:spcPct val="0"/>
              </a:spcAft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Lobster Two Italic" charset="0"/>
              </a:defRPr>
            </a:lvl9pPr>
          </a:lstStyle>
          <a:p>
            <a:r>
              <a:rPr lang="en-US" sz="10000" dirty="0" smtClean="0">
                <a:solidFill>
                  <a:srgbClr val="FF6600"/>
                </a:solidFill>
              </a:rPr>
              <a:t>Esportes</a:t>
            </a:r>
            <a:endParaRPr lang="en-US" sz="10000" dirty="0">
              <a:solidFill>
                <a:srgbClr val="FF6600"/>
              </a:solidFill>
            </a:endParaRPr>
          </a:p>
        </p:txBody>
      </p:sp>
      <p:sp>
        <p:nvSpPr>
          <p:cNvPr id="17" name="Text Placeholder 12"/>
          <p:cNvSpPr txBox="1">
            <a:spLocks/>
          </p:cNvSpPr>
          <p:nvPr/>
        </p:nvSpPr>
        <p:spPr>
          <a:xfrm rot="16200000">
            <a:off x="7416800" y="3886200"/>
            <a:ext cx="9753600" cy="198120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ts val="1100"/>
              </a:spcBef>
              <a:spcAft>
                <a:spcPct val="0"/>
              </a:spcAft>
              <a:defRPr sz="4400">
                <a:solidFill>
                  <a:srgbClr val="FFFFFF"/>
                </a:solidFill>
                <a:latin typeface="+mn-lt"/>
                <a:ea typeface="+mn-ea"/>
                <a:cs typeface="+mn-cs"/>
                <a:sym typeface="Lobster Two Italic" charset="0"/>
              </a:defRPr>
            </a:lvl1pPr>
            <a:lvl2pPr marL="647700" indent="-190500" algn="l" rtl="0" eaLnBrk="1" fontAlgn="base" hangingPunct="1">
              <a:spcBef>
                <a:spcPts val="1000"/>
              </a:spcBef>
              <a:spcAft>
                <a:spcPct val="0"/>
              </a:spcAft>
              <a:defRPr sz="3800">
                <a:solidFill>
                  <a:srgbClr val="FFFFFF"/>
                </a:solidFill>
                <a:latin typeface="+mn-lt"/>
                <a:ea typeface="+mn-ea"/>
                <a:cs typeface="+mn-cs"/>
                <a:sym typeface="Lobster Two Italic" charset="0"/>
              </a:defRPr>
            </a:lvl2pPr>
            <a:lvl3pPr marL="1295400" indent="-381000" algn="l" rtl="0" eaLnBrk="1" fontAlgn="base" hangingPunct="1">
              <a:spcBef>
                <a:spcPts val="800"/>
              </a:spcBef>
              <a:spcAft>
                <a:spcPct val="0"/>
              </a:spcAft>
              <a:defRPr sz="3400">
                <a:solidFill>
                  <a:srgbClr val="FFFFFF"/>
                </a:solidFill>
                <a:latin typeface="+mn-lt"/>
                <a:ea typeface="+mn-ea"/>
                <a:cs typeface="+mn-cs"/>
                <a:sym typeface="Lobster Two Italic" charset="0"/>
              </a:defRPr>
            </a:lvl3pPr>
            <a:lvl4pPr marL="1955800" indent="-584200" algn="l" rtl="0" eaLnBrk="1" fontAlgn="base" hangingPunct="1">
              <a:spcBef>
                <a:spcPts val="700"/>
              </a:spcBef>
              <a:spcAft>
                <a:spcPct val="0"/>
              </a:spcAft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Lobster Two Italic" charset="0"/>
              </a:defRPr>
            </a:lvl4pPr>
            <a:lvl5pPr marL="2603500" indent="-774700" algn="l" rtl="0" eaLnBrk="1" fontAlgn="base" hangingPunct="1">
              <a:spcBef>
                <a:spcPts val="700"/>
              </a:spcBef>
              <a:spcAft>
                <a:spcPct val="0"/>
              </a:spcAft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Lobster Two Italic" charset="0"/>
              </a:defRPr>
            </a:lvl5pPr>
            <a:lvl6pPr marL="3060700" algn="l" rtl="0" eaLnBrk="1" fontAlgn="base" hangingPunct="1">
              <a:spcBef>
                <a:spcPts val="700"/>
              </a:spcBef>
              <a:spcAft>
                <a:spcPct val="0"/>
              </a:spcAft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Lobster Two Italic" charset="0"/>
              </a:defRPr>
            </a:lvl6pPr>
            <a:lvl7pPr marL="3517900" algn="l" rtl="0" eaLnBrk="1" fontAlgn="base" hangingPunct="1">
              <a:spcBef>
                <a:spcPts val="700"/>
              </a:spcBef>
              <a:spcAft>
                <a:spcPct val="0"/>
              </a:spcAft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Lobster Two Italic" charset="0"/>
              </a:defRPr>
            </a:lvl7pPr>
            <a:lvl8pPr marL="3975100" algn="l" rtl="0" eaLnBrk="1" fontAlgn="base" hangingPunct="1">
              <a:spcBef>
                <a:spcPts val="700"/>
              </a:spcBef>
              <a:spcAft>
                <a:spcPct val="0"/>
              </a:spcAft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Lobster Two Italic" charset="0"/>
              </a:defRPr>
            </a:lvl8pPr>
            <a:lvl9pPr marL="4432300" algn="l" rtl="0" eaLnBrk="1" fontAlgn="base" hangingPunct="1">
              <a:spcBef>
                <a:spcPts val="700"/>
              </a:spcBef>
              <a:spcAft>
                <a:spcPct val="0"/>
              </a:spcAft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Lobster Two Italic" charset="0"/>
              </a:defRPr>
            </a:lvl9pPr>
          </a:lstStyle>
          <a:p>
            <a:r>
              <a:rPr lang="en-US" sz="9400" dirty="0" smtClean="0">
                <a:solidFill>
                  <a:srgbClr val="3399CC"/>
                </a:solidFill>
              </a:rPr>
              <a:t>Afazares da Casa</a:t>
            </a:r>
            <a:endParaRPr lang="en-US" sz="9400" dirty="0">
              <a:solidFill>
                <a:srgbClr val="3399CC"/>
              </a:solidFill>
            </a:endParaRPr>
          </a:p>
        </p:txBody>
      </p:sp>
      <p:sp>
        <p:nvSpPr>
          <p:cNvPr id="18" name="Text Placeholder 12"/>
          <p:cNvSpPr txBox="1">
            <a:spLocks/>
          </p:cNvSpPr>
          <p:nvPr/>
        </p:nvSpPr>
        <p:spPr>
          <a:xfrm>
            <a:off x="21416" y="7793952"/>
            <a:ext cx="6557183" cy="198120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ts val="1100"/>
              </a:spcBef>
              <a:spcAft>
                <a:spcPct val="0"/>
              </a:spcAft>
              <a:defRPr sz="4400">
                <a:solidFill>
                  <a:srgbClr val="FFFFFF"/>
                </a:solidFill>
                <a:latin typeface="+mn-lt"/>
                <a:ea typeface="+mn-ea"/>
                <a:cs typeface="+mn-cs"/>
                <a:sym typeface="Lobster Two Italic" charset="0"/>
              </a:defRPr>
            </a:lvl1pPr>
            <a:lvl2pPr marL="647700" indent="-190500" algn="l" rtl="0" eaLnBrk="1" fontAlgn="base" hangingPunct="1">
              <a:spcBef>
                <a:spcPts val="1000"/>
              </a:spcBef>
              <a:spcAft>
                <a:spcPct val="0"/>
              </a:spcAft>
              <a:defRPr sz="3800">
                <a:solidFill>
                  <a:srgbClr val="FFFFFF"/>
                </a:solidFill>
                <a:latin typeface="+mn-lt"/>
                <a:ea typeface="+mn-ea"/>
                <a:cs typeface="+mn-cs"/>
                <a:sym typeface="Lobster Two Italic" charset="0"/>
              </a:defRPr>
            </a:lvl2pPr>
            <a:lvl3pPr marL="1295400" indent="-381000" algn="l" rtl="0" eaLnBrk="1" fontAlgn="base" hangingPunct="1">
              <a:spcBef>
                <a:spcPts val="800"/>
              </a:spcBef>
              <a:spcAft>
                <a:spcPct val="0"/>
              </a:spcAft>
              <a:defRPr sz="3400">
                <a:solidFill>
                  <a:srgbClr val="FFFFFF"/>
                </a:solidFill>
                <a:latin typeface="+mn-lt"/>
                <a:ea typeface="+mn-ea"/>
                <a:cs typeface="+mn-cs"/>
                <a:sym typeface="Lobster Two Italic" charset="0"/>
              </a:defRPr>
            </a:lvl3pPr>
            <a:lvl4pPr marL="1955800" indent="-584200" algn="l" rtl="0" eaLnBrk="1" fontAlgn="base" hangingPunct="1">
              <a:spcBef>
                <a:spcPts val="700"/>
              </a:spcBef>
              <a:spcAft>
                <a:spcPct val="0"/>
              </a:spcAft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Lobster Two Italic" charset="0"/>
              </a:defRPr>
            </a:lvl4pPr>
            <a:lvl5pPr marL="2603500" indent="-774700" algn="l" rtl="0" eaLnBrk="1" fontAlgn="base" hangingPunct="1">
              <a:spcBef>
                <a:spcPts val="700"/>
              </a:spcBef>
              <a:spcAft>
                <a:spcPct val="0"/>
              </a:spcAft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Lobster Two Italic" charset="0"/>
              </a:defRPr>
            </a:lvl5pPr>
            <a:lvl6pPr marL="3060700" algn="l" rtl="0" eaLnBrk="1" fontAlgn="base" hangingPunct="1">
              <a:spcBef>
                <a:spcPts val="700"/>
              </a:spcBef>
              <a:spcAft>
                <a:spcPct val="0"/>
              </a:spcAft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Lobster Two Italic" charset="0"/>
              </a:defRPr>
            </a:lvl6pPr>
            <a:lvl7pPr marL="3517900" algn="l" rtl="0" eaLnBrk="1" fontAlgn="base" hangingPunct="1">
              <a:spcBef>
                <a:spcPts val="700"/>
              </a:spcBef>
              <a:spcAft>
                <a:spcPct val="0"/>
              </a:spcAft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Lobster Two Italic" charset="0"/>
              </a:defRPr>
            </a:lvl7pPr>
            <a:lvl8pPr marL="3975100" algn="l" rtl="0" eaLnBrk="1" fontAlgn="base" hangingPunct="1">
              <a:spcBef>
                <a:spcPts val="700"/>
              </a:spcBef>
              <a:spcAft>
                <a:spcPct val="0"/>
              </a:spcAft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Lobster Two Italic" charset="0"/>
              </a:defRPr>
            </a:lvl8pPr>
            <a:lvl9pPr marL="4432300" algn="l" rtl="0" eaLnBrk="1" fontAlgn="base" hangingPunct="1">
              <a:spcBef>
                <a:spcPts val="700"/>
              </a:spcBef>
              <a:spcAft>
                <a:spcPct val="0"/>
              </a:spcAft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Lobster Two Italic" charset="0"/>
              </a:defRPr>
            </a:lvl9pPr>
          </a:lstStyle>
          <a:p>
            <a:r>
              <a:rPr lang="en-US" sz="10000" dirty="0" smtClean="0"/>
              <a:t>Hobbies</a:t>
            </a:r>
            <a:endParaRPr lang="en-US" sz="10000" dirty="0"/>
          </a:p>
        </p:txBody>
      </p:sp>
      <p:sp>
        <p:nvSpPr>
          <p:cNvPr id="19" name="Text Placeholder 12"/>
          <p:cNvSpPr txBox="1">
            <a:spLocks/>
          </p:cNvSpPr>
          <p:nvPr/>
        </p:nvSpPr>
        <p:spPr>
          <a:xfrm>
            <a:off x="2921000" y="5410200"/>
            <a:ext cx="4800600" cy="198120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ts val="1100"/>
              </a:spcBef>
              <a:spcAft>
                <a:spcPct val="0"/>
              </a:spcAft>
              <a:defRPr sz="4400">
                <a:solidFill>
                  <a:srgbClr val="FFFFFF"/>
                </a:solidFill>
                <a:latin typeface="+mn-lt"/>
                <a:ea typeface="+mn-ea"/>
                <a:cs typeface="+mn-cs"/>
                <a:sym typeface="Lobster Two Italic" charset="0"/>
              </a:defRPr>
            </a:lvl1pPr>
            <a:lvl2pPr marL="647700" indent="-190500" algn="l" rtl="0" eaLnBrk="1" fontAlgn="base" hangingPunct="1">
              <a:spcBef>
                <a:spcPts val="1000"/>
              </a:spcBef>
              <a:spcAft>
                <a:spcPct val="0"/>
              </a:spcAft>
              <a:defRPr sz="3800">
                <a:solidFill>
                  <a:srgbClr val="FFFFFF"/>
                </a:solidFill>
                <a:latin typeface="+mn-lt"/>
                <a:ea typeface="+mn-ea"/>
                <a:cs typeface="+mn-cs"/>
                <a:sym typeface="Lobster Two Italic" charset="0"/>
              </a:defRPr>
            </a:lvl2pPr>
            <a:lvl3pPr marL="1295400" indent="-381000" algn="l" rtl="0" eaLnBrk="1" fontAlgn="base" hangingPunct="1">
              <a:spcBef>
                <a:spcPts val="800"/>
              </a:spcBef>
              <a:spcAft>
                <a:spcPct val="0"/>
              </a:spcAft>
              <a:defRPr sz="3400">
                <a:solidFill>
                  <a:srgbClr val="FFFFFF"/>
                </a:solidFill>
                <a:latin typeface="+mn-lt"/>
                <a:ea typeface="+mn-ea"/>
                <a:cs typeface="+mn-cs"/>
                <a:sym typeface="Lobster Two Italic" charset="0"/>
              </a:defRPr>
            </a:lvl3pPr>
            <a:lvl4pPr marL="1955800" indent="-584200" algn="l" rtl="0" eaLnBrk="1" fontAlgn="base" hangingPunct="1">
              <a:spcBef>
                <a:spcPts val="700"/>
              </a:spcBef>
              <a:spcAft>
                <a:spcPct val="0"/>
              </a:spcAft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Lobster Two Italic" charset="0"/>
              </a:defRPr>
            </a:lvl4pPr>
            <a:lvl5pPr marL="2603500" indent="-774700" algn="l" rtl="0" eaLnBrk="1" fontAlgn="base" hangingPunct="1">
              <a:spcBef>
                <a:spcPts val="700"/>
              </a:spcBef>
              <a:spcAft>
                <a:spcPct val="0"/>
              </a:spcAft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Lobster Two Italic" charset="0"/>
              </a:defRPr>
            </a:lvl5pPr>
            <a:lvl6pPr marL="3060700" algn="l" rtl="0" eaLnBrk="1" fontAlgn="base" hangingPunct="1">
              <a:spcBef>
                <a:spcPts val="700"/>
              </a:spcBef>
              <a:spcAft>
                <a:spcPct val="0"/>
              </a:spcAft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Lobster Two Italic" charset="0"/>
              </a:defRPr>
            </a:lvl6pPr>
            <a:lvl7pPr marL="3517900" algn="l" rtl="0" eaLnBrk="1" fontAlgn="base" hangingPunct="1">
              <a:spcBef>
                <a:spcPts val="700"/>
              </a:spcBef>
              <a:spcAft>
                <a:spcPct val="0"/>
              </a:spcAft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Lobster Two Italic" charset="0"/>
              </a:defRPr>
            </a:lvl7pPr>
            <a:lvl8pPr marL="3975100" algn="l" rtl="0" eaLnBrk="1" fontAlgn="base" hangingPunct="1">
              <a:spcBef>
                <a:spcPts val="700"/>
              </a:spcBef>
              <a:spcAft>
                <a:spcPct val="0"/>
              </a:spcAft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Lobster Two Italic" charset="0"/>
              </a:defRPr>
            </a:lvl8pPr>
            <a:lvl9pPr marL="4432300" algn="l" rtl="0" eaLnBrk="1" fontAlgn="base" hangingPunct="1">
              <a:spcBef>
                <a:spcPts val="700"/>
              </a:spcBef>
              <a:spcAft>
                <a:spcPct val="0"/>
              </a:spcAft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Lobster Two Italic" charset="0"/>
              </a:defRPr>
            </a:lvl9pPr>
          </a:lstStyle>
          <a:p>
            <a:pPr algn="ctr"/>
            <a:r>
              <a:rPr lang="en-US" sz="10000" dirty="0" smtClean="0">
                <a:solidFill>
                  <a:srgbClr val="3399CC"/>
                </a:solidFill>
              </a:rPr>
              <a:t>V</a:t>
            </a:r>
            <a:r>
              <a:rPr lang="en-US" sz="10000" dirty="0" smtClean="0">
                <a:solidFill>
                  <a:srgbClr val="3399CC"/>
                </a:solidFill>
              </a:rPr>
              <a:t>ídeo Game</a:t>
            </a:r>
            <a:endParaRPr lang="en-US" sz="10000" dirty="0">
              <a:solidFill>
                <a:srgbClr val="3399CC"/>
              </a:solidFill>
            </a:endParaRPr>
          </a:p>
        </p:txBody>
      </p:sp>
      <p:sp>
        <p:nvSpPr>
          <p:cNvPr id="21" name="Text Placeholder 12"/>
          <p:cNvSpPr txBox="1">
            <a:spLocks/>
          </p:cNvSpPr>
          <p:nvPr/>
        </p:nvSpPr>
        <p:spPr>
          <a:xfrm>
            <a:off x="2082800" y="3276600"/>
            <a:ext cx="4800600" cy="198120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ts val="1100"/>
              </a:spcBef>
              <a:spcAft>
                <a:spcPct val="0"/>
              </a:spcAft>
              <a:defRPr sz="4400">
                <a:solidFill>
                  <a:srgbClr val="FFFFFF"/>
                </a:solidFill>
                <a:latin typeface="+mn-lt"/>
                <a:ea typeface="+mn-ea"/>
                <a:cs typeface="+mn-cs"/>
                <a:sym typeface="Lobster Two Italic" charset="0"/>
              </a:defRPr>
            </a:lvl1pPr>
            <a:lvl2pPr marL="647700" indent="-190500" algn="l" rtl="0" eaLnBrk="1" fontAlgn="base" hangingPunct="1">
              <a:spcBef>
                <a:spcPts val="1000"/>
              </a:spcBef>
              <a:spcAft>
                <a:spcPct val="0"/>
              </a:spcAft>
              <a:defRPr sz="3800">
                <a:solidFill>
                  <a:srgbClr val="FFFFFF"/>
                </a:solidFill>
                <a:latin typeface="+mn-lt"/>
                <a:ea typeface="+mn-ea"/>
                <a:cs typeface="+mn-cs"/>
                <a:sym typeface="Lobster Two Italic" charset="0"/>
              </a:defRPr>
            </a:lvl2pPr>
            <a:lvl3pPr marL="1295400" indent="-381000" algn="l" rtl="0" eaLnBrk="1" fontAlgn="base" hangingPunct="1">
              <a:spcBef>
                <a:spcPts val="800"/>
              </a:spcBef>
              <a:spcAft>
                <a:spcPct val="0"/>
              </a:spcAft>
              <a:defRPr sz="3400">
                <a:solidFill>
                  <a:srgbClr val="FFFFFF"/>
                </a:solidFill>
                <a:latin typeface="+mn-lt"/>
                <a:ea typeface="+mn-ea"/>
                <a:cs typeface="+mn-cs"/>
                <a:sym typeface="Lobster Two Italic" charset="0"/>
              </a:defRPr>
            </a:lvl3pPr>
            <a:lvl4pPr marL="1955800" indent="-584200" algn="l" rtl="0" eaLnBrk="1" fontAlgn="base" hangingPunct="1">
              <a:spcBef>
                <a:spcPts val="700"/>
              </a:spcBef>
              <a:spcAft>
                <a:spcPct val="0"/>
              </a:spcAft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Lobster Two Italic" charset="0"/>
              </a:defRPr>
            </a:lvl4pPr>
            <a:lvl5pPr marL="2603500" indent="-774700" algn="l" rtl="0" eaLnBrk="1" fontAlgn="base" hangingPunct="1">
              <a:spcBef>
                <a:spcPts val="700"/>
              </a:spcBef>
              <a:spcAft>
                <a:spcPct val="0"/>
              </a:spcAft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Lobster Two Italic" charset="0"/>
              </a:defRPr>
            </a:lvl5pPr>
            <a:lvl6pPr marL="3060700" algn="l" rtl="0" eaLnBrk="1" fontAlgn="base" hangingPunct="1">
              <a:spcBef>
                <a:spcPts val="700"/>
              </a:spcBef>
              <a:spcAft>
                <a:spcPct val="0"/>
              </a:spcAft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Lobster Two Italic" charset="0"/>
              </a:defRPr>
            </a:lvl6pPr>
            <a:lvl7pPr marL="3517900" algn="l" rtl="0" eaLnBrk="1" fontAlgn="base" hangingPunct="1">
              <a:spcBef>
                <a:spcPts val="700"/>
              </a:spcBef>
              <a:spcAft>
                <a:spcPct val="0"/>
              </a:spcAft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Lobster Two Italic" charset="0"/>
              </a:defRPr>
            </a:lvl7pPr>
            <a:lvl8pPr marL="3975100" algn="l" rtl="0" eaLnBrk="1" fontAlgn="base" hangingPunct="1">
              <a:spcBef>
                <a:spcPts val="700"/>
              </a:spcBef>
              <a:spcAft>
                <a:spcPct val="0"/>
              </a:spcAft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Lobster Two Italic" charset="0"/>
              </a:defRPr>
            </a:lvl8pPr>
            <a:lvl9pPr marL="4432300" algn="l" rtl="0" eaLnBrk="1" fontAlgn="base" hangingPunct="1">
              <a:spcBef>
                <a:spcPts val="700"/>
              </a:spcBef>
              <a:spcAft>
                <a:spcPct val="0"/>
              </a:spcAft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Lobster Two Italic" charset="0"/>
              </a:defRPr>
            </a:lvl9pPr>
          </a:lstStyle>
          <a:p>
            <a:r>
              <a:rPr lang="en-US" sz="10000" dirty="0" smtClean="0">
                <a:solidFill>
                  <a:srgbClr val="3399CC"/>
                </a:solidFill>
              </a:rPr>
              <a:t>Filmes</a:t>
            </a:r>
            <a:endParaRPr lang="en-US" sz="10000" dirty="0">
              <a:solidFill>
                <a:srgbClr val="3399CC"/>
              </a:solidFill>
            </a:endParaRPr>
          </a:p>
        </p:txBody>
      </p:sp>
      <p:sp>
        <p:nvSpPr>
          <p:cNvPr id="22" name="Text Placeholder 12"/>
          <p:cNvSpPr txBox="1">
            <a:spLocks/>
          </p:cNvSpPr>
          <p:nvPr/>
        </p:nvSpPr>
        <p:spPr>
          <a:xfrm>
            <a:off x="863600" y="2057400"/>
            <a:ext cx="6400800" cy="198120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ts val="1100"/>
              </a:spcBef>
              <a:spcAft>
                <a:spcPct val="0"/>
              </a:spcAft>
              <a:defRPr sz="4400">
                <a:solidFill>
                  <a:srgbClr val="FFFFFF"/>
                </a:solidFill>
                <a:latin typeface="+mn-lt"/>
                <a:ea typeface="+mn-ea"/>
                <a:cs typeface="+mn-cs"/>
                <a:sym typeface="Lobster Two Italic" charset="0"/>
              </a:defRPr>
            </a:lvl1pPr>
            <a:lvl2pPr marL="647700" indent="-190500" algn="l" rtl="0" eaLnBrk="1" fontAlgn="base" hangingPunct="1">
              <a:spcBef>
                <a:spcPts val="1000"/>
              </a:spcBef>
              <a:spcAft>
                <a:spcPct val="0"/>
              </a:spcAft>
              <a:defRPr sz="3800">
                <a:solidFill>
                  <a:srgbClr val="FFFFFF"/>
                </a:solidFill>
                <a:latin typeface="+mn-lt"/>
                <a:ea typeface="+mn-ea"/>
                <a:cs typeface="+mn-cs"/>
                <a:sym typeface="Lobster Two Italic" charset="0"/>
              </a:defRPr>
            </a:lvl2pPr>
            <a:lvl3pPr marL="1295400" indent="-381000" algn="l" rtl="0" eaLnBrk="1" fontAlgn="base" hangingPunct="1">
              <a:spcBef>
                <a:spcPts val="800"/>
              </a:spcBef>
              <a:spcAft>
                <a:spcPct val="0"/>
              </a:spcAft>
              <a:defRPr sz="3400">
                <a:solidFill>
                  <a:srgbClr val="FFFFFF"/>
                </a:solidFill>
                <a:latin typeface="+mn-lt"/>
                <a:ea typeface="+mn-ea"/>
                <a:cs typeface="+mn-cs"/>
                <a:sym typeface="Lobster Two Italic" charset="0"/>
              </a:defRPr>
            </a:lvl3pPr>
            <a:lvl4pPr marL="1955800" indent="-584200" algn="l" rtl="0" eaLnBrk="1" fontAlgn="base" hangingPunct="1">
              <a:spcBef>
                <a:spcPts val="700"/>
              </a:spcBef>
              <a:spcAft>
                <a:spcPct val="0"/>
              </a:spcAft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Lobster Two Italic" charset="0"/>
              </a:defRPr>
            </a:lvl4pPr>
            <a:lvl5pPr marL="2603500" indent="-774700" algn="l" rtl="0" eaLnBrk="1" fontAlgn="base" hangingPunct="1">
              <a:spcBef>
                <a:spcPts val="700"/>
              </a:spcBef>
              <a:spcAft>
                <a:spcPct val="0"/>
              </a:spcAft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Lobster Two Italic" charset="0"/>
              </a:defRPr>
            </a:lvl5pPr>
            <a:lvl6pPr marL="3060700" algn="l" rtl="0" eaLnBrk="1" fontAlgn="base" hangingPunct="1">
              <a:spcBef>
                <a:spcPts val="700"/>
              </a:spcBef>
              <a:spcAft>
                <a:spcPct val="0"/>
              </a:spcAft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Lobster Two Italic" charset="0"/>
              </a:defRPr>
            </a:lvl6pPr>
            <a:lvl7pPr marL="3517900" algn="l" rtl="0" eaLnBrk="1" fontAlgn="base" hangingPunct="1">
              <a:spcBef>
                <a:spcPts val="700"/>
              </a:spcBef>
              <a:spcAft>
                <a:spcPct val="0"/>
              </a:spcAft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Lobster Two Italic" charset="0"/>
              </a:defRPr>
            </a:lvl7pPr>
            <a:lvl8pPr marL="3975100" algn="l" rtl="0" eaLnBrk="1" fontAlgn="base" hangingPunct="1">
              <a:spcBef>
                <a:spcPts val="700"/>
              </a:spcBef>
              <a:spcAft>
                <a:spcPct val="0"/>
              </a:spcAft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Lobster Two Italic" charset="0"/>
              </a:defRPr>
            </a:lvl8pPr>
            <a:lvl9pPr marL="4432300" algn="l" rtl="0" eaLnBrk="1" fontAlgn="base" hangingPunct="1">
              <a:spcBef>
                <a:spcPts val="700"/>
              </a:spcBef>
              <a:spcAft>
                <a:spcPct val="0"/>
              </a:spcAft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Lobster Two Italic" charset="0"/>
              </a:defRPr>
            </a:lvl9pPr>
          </a:lstStyle>
          <a:p>
            <a:r>
              <a:rPr lang="en-US" sz="10000" dirty="0" smtClean="0">
                <a:solidFill>
                  <a:srgbClr val="FF6600"/>
                </a:solidFill>
              </a:rPr>
              <a:t>Seriados</a:t>
            </a:r>
            <a:endParaRPr lang="en-US" sz="10000" dirty="0">
              <a:solidFill>
                <a:srgbClr val="FF6600"/>
              </a:solidFill>
            </a:endParaRPr>
          </a:p>
        </p:txBody>
      </p:sp>
      <p:sp>
        <p:nvSpPr>
          <p:cNvPr id="23" name="Text Placeholder 12"/>
          <p:cNvSpPr txBox="1">
            <a:spLocks/>
          </p:cNvSpPr>
          <p:nvPr/>
        </p:nvSpPr>
        <p:spPr>
          <a:xfrm>
            <a:off x="711200" y="5715000"/>
            <a:ext cx="7797800" cy="198120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ts val="1100"/>
              </a:spcBef>
              <a:spcAft>
                <a:spcPct val="0"/>
              </a:spcAft>
              <a:defRPr sz="4400">
                <a:solidFill>
                  <a:srgbClr val="FFFFFF"/>
                </a:solidFill>
                <a:latin typeface="+mn-lt"/>
                <a:ea typeface="+mn-ea"/>
                <a:cs typeface="+mn-cs"/>
                <a:sym typeface="Lobster Two Italic" charset="0"/>
              </a:defRPr>
            </a:lvl1pPr>
            <a:lvl2pPr marL="647700" indent="-190500" algn="l" rtl="0" eaLnBrk="1" fontAlgn="base" hangingPunct="1">
              <a:spcBef>
                <a:spcPts val="1000"/>
              </a:spcBef>
              <a:spcAft>
                <a:spcPct val="0"/>
              </a:spcAft>
              <a:defRPr sz="3800">
                <a:solidFill>
                  <a:srgbClr val="FFFFFF"/>
                </a:solidFill>
                <a:latin typeface="+mn-lt"/>
                <a:ea typeface="+mn-ea"/>
                <a:cs typeface="+mn-cs"/>
                <a:sym typeface="Lobster Two Italic" charset="0"/>
              </a:defRPr>
            </a:lvl2pPr>
            <a:lvl3pPr marL="1295400" indent="-381000" algn="l" rtl="0" eaLnBrk="1" fontAlgn="base" hangingPunct="1">
              <a:spcBef>
                <a:spcPts val="800"/>
              </a:spcBef>
              <a:spcAft>
                <a:spcPct val="0"/>
              </a:spcAft>
              <a:defRPr sz="3400">
                <a:solidFill>
                  <a:srgbClr val="FFFFFF"/>
                </a:solidFill>
                <a:latin typeface="+mn-lt"/>
                <a:ea typeface="+mn-ea"/>
                <a:cs typeface="+mn-cs"/>
                <a:sym typeface="Lobster Two Italic" charset="0"/>
              </a:defRPr>
            </a:lvl3pPr>
            <a:lvl4pPr marL="1955800" indent="-584200" algn="l" rtl="0" eaLnBrk="1" fontAlgn="base" hangingPunct="1">
              <a:spcBef>
                <a:spcPts val="700"/>
              </a:spcBef>
              <a:spcAft>
                <a:spcPct val="0"/>
              </a:spcAft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Lobster Two Italic" charset="0"/>
              </a:defRPr>
            </a:lvl4pPr>
            <a:lvl5pPr marL="2603500" indent="-774700" algn="l" rtl="0" eaLnBrk="1" fontAlgn="base" hangingPunct="1">
              <a:spcBef>
                <a:spcPts val="700"/>
              </a:spcBef>
              <a:spcAft>
                <a:spcPct val="0"/>
              </a:spcAft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Lobster Two Italic" charset="0"/>
              </a:defRPr>
            </a:lvl5pPr>
            <a:lvl6pPr marL="3060700" algn="l" rtl="0" eaLnBrk="1" fontAlgn="base" hangingPunct="1">
              <a:spcBef>
                <a:spcPts val="700"/>
              </a:spcBef>
              <a:spcAft>
                <a:spcPct val="0"/>
              </a:spcAft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Lobster Two Italic" charset="0"/>
              </a:defRPr>
            </a:lvl6pPr>
            <a:lvl7pPr marL="3517900" algn="l" rtl="0" eaLnBrk="1" fontAlgn="base" hangingPunct="1">
              <a:spcBef>
                <a:spcPts val="700"/>
              </a:spcBef>
              <a:spcAft>
                <a:spcPct val="0"/>
              </a:spcAft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Lobster Two Italic" charset="0"/>
              </a:defRPr>
            </a:lvl7pPr>
            <a:lvl8pPr marL="3975100" algn="l" rtl="0" eaLnBrk="1" fontAlgn="base" hangingPunct="1">
              <a:spcBef>
                <a:spcPts val="700"/>
              </a:spcBef>
              <a:spcAft>
                <a:spcPct val="0"/>
              </a:spcAft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Lobster Two Italic" charset="0"/>
              </a:defRPr>
            </a:lvl8pPr>
            <a:lvl9pPr marL="4432300" algn="l" rtl="0" eaLnBrk="1" fontAlgn="base" hangingPunct="1">
              <a:spcBef>
                <a:spcPts val="700"/>
              </a:spcBef>
              <a:spcAft>
                <a:spcPct val="0"/>
              </a:spcAft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Lobster Two Italic" charset="0"/>
              </a:defRPr>
            </a:lvl9pPr>
          </a:lstStyle>
          <a:p>
            <a:r>
              <a:rPr lang="en-US" sz="10000" dirty="0" smtClean="0"/>
              <a:t>Leitura</a:t>
            </a:r>
            <a:endParaRPr lang="en-US" sz="10000" dirty="0"/>
          </a:p>
        </p:txBody>
      </p:sp>
      <p:sp>
        <p:nvSpPr>
          <p:cNvPr id="24" name="Text Placeholder 12"/>
          <p:cNvSpPr txBox="1">
            <a:spLocks/>
          </p:cNvSpPr>
          <p:nvPr/>
        </p:nvSpPr>
        <p:spPr>
          <a:xfrm>
            <a:off x="1016000" y="2209800"/>
            <a:ext cx="11734800" cy="198120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ts val="1100"/>
              </a:spcBef>
              <a:spcAft>
                <a:spcPct val="0"/>
              </a:spcAft>
              <a:defRPr sz="4400">
                <a:solidFill>
                  <a:srgbClr val="FFFFFF"/>
                </a:solidFill>
                <a:latin typeface="+mn-lt"/>
                <a:ea typeface="+mn-ea"/>
                <a:cs typeface="+mn-cs"/>
                <a:sym typeface="Lobster Two Italic" charset="0"/>
              </a:defRPr>
            </a:lvl1pPr>
            <a:lvl2pPr marL="647700" indent="-190500" algn="l" rtl="0" eaLnBrk="1" fontAlgn="base" hangingPunct="1">
              <a:spcBef>
                <a:spcPts val="1000"/>
              </a:spcBef>
              <a:spcAft>
                <a:spcPct val="0"/>
              </a:spcAft>
              <a:defRPr sz="3800">
                <a:solidFill>
                  <a:srgbClr val="FFFFFF"/>
                </a:solidFill>
                <a:latin typeface="+mn-lt"/>
                <a:ea typeface="+mn-ea"/>
                <a:cs typeface="+mn-cs"/>
                <a:sym typeface="Lobster Two Italic" charset="0"/>
              </a:defRPr>
            </a:lvl2pPr>
            <a:lvl3pPr marL="1295400" indent="-381000" algn="l" rtl="0" eaLnBrk="1" fontAlgn="base" hangingPunct="1">
              <a:spcBef>
                <a:spcPts val="800"/>
              </a:spcBef>
              <a:spcAft>
                <a:spcPct val="0"/>
              </a:spcAft>
              <a:defRPr sz="3400">
                <a:solidFill>
                  <a:srgbClr val="FFFFFF"/>
                </a:solidFill>
                <a:latin typeface="+mn-lt"/>
                <a:ea typeface="+mn-ea"/>
                <a:cs typeface="+mn-cs"/>
                <a:sym typeface="Lobster Two Italic" charset="0"/>
              </a:defRPr>
            </a:lvl3pPr>
            <a:lvl4pPr marL="1955800" indent="-584200" algn="l" rtl="0" eaLnBrk="1" fontAlgn="base" hangingPunct="1">
              <a:spcBef>
                <a:spcPts val="700"/>
              </a:spcBef>
              <a:spcAft>
                <a:spcPct val="0"/>
              </a:spcAft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Lobster Two Italic" charset="0"/>
              </a:defRPr>
            </a:lvl4pPr>
            <a:lvl5pPr marL="2603500" indent="-774700" algn="l" rtl="0" eaLnBrk="1" fontAlgn="base" hangingPunct="1">
              <a:spcBef>
                <a:spcPts val="700"/>
              </a:spcBef>
              <a:spcAft>
                <a:spcPct val="0"/>
              </a:spcAft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Lobster Two Italic" charset="0"/>
              </a:defRPr>
            </a:lvl5pPr>
            <a:lvl6pPr marL="3060700" algn="l" rtl="0" eaLnBrk="1" fontAlgn="base" hangingPunct="1">
              <a:spcBef>
                <a:spcPts val="700"/>
              </a:spcBef>
              <a:spcAft>
                <a:spcPct val="0"/>
              </a:spcAft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Lobster Two Italic" charset="0"/>
              </a:defRPr>
            </a:lvl6pPr>
            <a:lvl7pPr marL="3517900" algn="l" rtl="0" eaLnBrk="1" fontAlgn="base" hangingPunct="1">
              <a:spcBef>
                <a:spcPts val="700"/>
              </a:spcBef>
              <a:spcAft>
                <a:spcPct val="0"/>
              </a:spcAft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Lobster Two Italic" charset="0"/>
              </a:defRPr>
            </a:lvl7pPr>
            <a:lvl8pPr marL="3975100" algn="l" rtl="0" eaLnBrk="1" fontAlgn="base" hangingPunct="1">
              <a:spcBef>
                <a:spcPts val="700"/>
              </a:spcBef>
              <a:spcAft>
                <a:spcPct val="0"/>
              </a:spcAft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Lobster Two Italic" charset="0"/>
              </a:defRPr>
            </a:lvl8pPr>
            <a:lvl9pPr marL="4432300" algn="l" rtl="0" eaLnBrk="1" fontAlgn="base" hangingPunct="1">
              <a:spcBef>
                <a:spcPts val="700"/>
              </a:spcBef>
              <a:spcAft>
                <a:spcPct val="0"/>
              </a:spcAft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Lobster Two Italic" charset="0"/>
              </a:defRPr>
            </a:lvl9pPr>
          </a:lstStyle>
          <a:p>
            <a:r>
              <a:rPr lang="en-US" sz="10000" dirty="0" smtClean="0">
                <a:solidFill>
                  <a:srgbClr val="3399CC"/>
                </a:solidFill>
              </a:rPr>
              <a:t>Cavalgar ao ar Livre</a:t>
            </a:r>
            <a:endParaRPr lang="en-US" sz="10000" dirty="0">
              <a:solidFill>
                <a:srgbClr val="3399CC"/>
              </a:solidFill>
            </a:endParaRPr>
          </a:p>
        </p:txBody>
      </p:sp>
      <p:sp>
        <p:nvSpPr>
          <p:cNvPr id="25" name="Text Placeholder 12"/>
          <p:cNvSpPr txBox="1">
            <a:spLocks/>
          </p:cNvSpPr>
          <p:nvPr/>
        </p:nvSpPr>
        <p:spPr>
          <a:xfrm>
            <a:off x="482600" y="4495800"/>
            <a:ext cx="11734800" cy="198120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ts val="1100"/>
              </a:spcBef>
              <a:spcAft>
                <a:spcPct val="0"/>
              </a:spcAft>
              <a:defRPr sz="4400">
                <a:solidFill>
                  <a:srgbClr val="FFFFFF"/>
                </a:solidFill>
                <a:latin typeface="+mn-lt"/>
                <a:ea typeface="+mn-ea"/>
                <a:cs typeface="+mn-cs"/>
                <a:sym typeface="Lobster Two Italic" charset="0"/>
              </a:defRPr>
            </a:lvl1pPr>
            <a:lvl2pPr marL="647700" indent="-190500" algn="l" rtl="0" eaLnBrk="1" fontAlgn="base" hangingPunct="1">
              <a:spcBef>
                <a:spcPts val="1000"/>
              </a:spcBef>
              <a:spcAft>
                <a:spcPct val="0"/>
              </a:spcAft>
              <a:defRPr sz="3800">
                <a:solidFill>
                  <a:srgbClr val="FFFFFF"/>
                </a:solidFill>
                <a:latin typeface="+mn-lt"/>
                <a:ea typeface="+mn-ea"/>
                <a:cs typeface="+mn-cs"/>
                <a:sym typeface="Lobster Two Italic" charset="0"/>
              </a:defRPr>
            </a:lvl2pPr>
            <a:lvl3pPr marL="1295400" indent="-381000" algn="l" rtl="0" eaLnBrk="1" fontAlgn="base" hangingPunct="1">
              <a:spcBef>
                <a:spcPts val="800"/>
              </a:spcBef>
              <a:spcAft>
                <a:spcPct val="0"/>
              </a:spcAft>
              <a:defRPr sz="3400">
                <a:solidFill>
                  <a:srgbClr val="FFFFFF"/>
                </a:solidFill>
                <a:latin typeface="+mn-lt"/>
                <a:ea typeface="+mn-ea"/>
                <a:cs typeface="+mn-cs"/>
                <a:sym typeface="Lobster Two Italic" charset="0"/>
              </a:defRPr>
            </a:lvl3pPr>
            <a:lvl4pPr marL="1955800" indent="-584200" algn="l" rtl="0" eaLnBrk="1" fontAlgn="base" hangingPunct="1">
              <a:spcBef>
                <a:spcPts val="700"/>
              </a:spcBef>
              <a:spcAft>
                <a:spcPct val="0"/>
              </a:spcAft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Lobster Two Italic" charset="0"/>
              </a:defRPr>
            </a:lvl4pPr>
            <a:lvl5pPr marL="2603500" indent="-774700" algn="l" rtl="0" eaLnBrk="1" fontAlgn="base" hangingPunct="1">
              <a:spcBef>
                <a:spcPts val="700"/>
              </a:spcBef>
              <a:spcAft>
                <a:spcPct val="0"/>
              </a:spcAft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Lobster Two Italic" charset="0"/>
              </a:defRPr>
            </a:lvl5pPr>
            <a:lvl6pPr marL="3060700" algn="l" rtl="0" eaLnBrk="1" fontAlgn="base" hangingPunct="1">
              <a:spcBef>
                <a:spcPts val="700"/>
              </a:spcBef>
              <a:spcAft>
                <a:spcPct val="0"/>
              </a:spcAft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Lobster Two Italic" charset="0"/>
              </a:defRPr>
            </a:lvl6pPr>
            <a:lvl7pPr marL="3517900" algn="l" rtl="0" eaLnBrk="1" fontAlgn="base" hangingPunct="1">
              <a:spcBef>
                <a:spcPts val="700"/>
              </a:spcBef>
              <a:spcAft>
                <a:spcPct val="0"/>
              </a:spcAft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Lobster Two Italic" charset="0"/>
              </a:defRPr>
            </a:lvl7pPr>
            <a:lvl8pPr marL="3975100" algn="l" rtl="0" eaLnBrk="1" fontAlgn="base" hangingPunct="1">
              <a:spcBef>
                <a:spcPts val="700"/>
              </a:spcBef>
              <a:spcAft>
                <a:spcPct val="0"/>
              </a:spcAft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Lobster Two Italic" charset="0"/>
              </a:defRPr>
            </a:lvl8pPr>
            <a:lvl9pPr marL="4432300" algn="l" rtl="0" eaLnBrk="1" fontAlgn="base" hangingPunct="1">
              <a:spcBef>
                <a:spcPts val="700"/>
              </a:spcBef>
              <a:spcAft>
                <a:spcPct val="0"/>
              </a:spcAft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Lobster Two Italic" charset="0"/>
              </a:defRPr>
            </a:lvl9pPr>
          </a:lstStyle>
          <a:p>
            <a:r>
              <a:rPr lang="en-US" sz="10000" dirty="0" smtClean="0">
                <a:solidFill>
                  <a:srgbClr val="3399CC"/>
                </a:solidFill>
              </a:rPr>
              <a:t>Passeios na Praia</a:t>
            </a:r>
            <a:endParaRPr lang="en-US" sz="10000" dirty="0">
              <a:solidFill>
                <a:srgbClr val="3399CC"/>
              </a:solidFill>
            </a:endParaRPr>
          </a:p>
        </p:txBody>
      </p:sp>
      <p:sp>
        <p:nvSpPr>
          <p:cNvPr id="26" name="Text Placeholder 12"/>
          <p:cNvSpPr txBox="1">
            <a:spLocks/>
          </p:cNvSpPr>
          <p:nvPr/>
        </p:nvSpPr>
        <p:spPr>
          <a:xfrm rot="2515884">
            <a:off x="-236220" y="2949375"/>
            <a:ext cx="10591800" cy="281940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ts val="1100"/>
              </a:spcBef>
              <a:spcAft>
                <a:spcPct val="0"/>
              </a:spcAft>
              <a:defRPr sz="4400">
                <a:solidFill>
                  <a:srgbClr val="FFFFFF"/>
                </a:solidFill>
                <a:latin typeface="+mn-lt"/>
                <a:ea typeface="+mn-ea"/>
                <a:cs typeface="+mn-cs"/>
                <a:sym typeface="Lobster Two Italic" charset="0"/>
              </a:defRPr>
            </a:lvl1pPr>
            <a:lvl2pPr marL="647700" indent="-190500" algn="l" rtl="0" eaLnBrk="1" fontAlgn="base" hangingPunct="1">
              <a:spcBef>
                <a:spcPts val="1000"/>
              </a:spcBef>
              <a:spcAft>
                <a:spcPct val="0"/>
              </a:spcAft>
              <a:defRPr sz="3800">
                <a:solidFill>
                  <a:srgbClr val="FFFFFF"/>
                </a:solidFill>
                <a:latin typeface="+mn-lt"/>
                <a:ea typeface="+mn-ea"/>
                <a:cs typeface="+mn-cs"/>
                <a:sym typeface="Lobster Two Italic" charset="0"/>
              </a:defRPr>
            </a:lvl2pPr>
            <a:lvl3pPr marL="1295400" indent="-381000" algn="l" rtl="0" eaLnBrk="1" fontAlgn="base" hangingPunct="1">
              <a:spcBef>
                <a:spcPts val="800"/>
              </a:spcBef>
              <a:spcAft>
                <a:spcPct val="0"/>
              </a:spcAft>
              <a:defRPr sz="3400">
                <a:solidFill>
                  <a:srgbClr val="FFFFFF"/>
                </a:solidFill>
                <a:latin typeface="+mn-lt"/>
                <a:ea typeface="+mn-ea"/>
                <a:cs typeface="+mn-cs"/>
                <a:sym typeface="Lobster Two Italic" charset="0"/>
              </a:defRPr>
            </a:lvl3pPr>
            <a:lvl4pPr marL="1955800" indent="-584200" algn="l" rtl="0" eaLnBrk="1" fontAlgn="base" hangingPunct="1">
              <a:spcBef>
                <a:spcPts val="700"/>
              </a:spcBef>
              <a:spcAft>
                <a:spcPct val="0"/>
              </a:spcAft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Lobster Two Italic" charset="0"/>
              </a:defRPr>
            </a:lvl4pPr>
            <a:lvl5pPr marL="2603500" indent="-774700" algn="l" rtl="0" eaLnBrk="1" fontAlgn="base" hangingPunct="1">
              <a:spcBef>
                <a:spcPts val="700"/>
              </a:spcBef>
              <a:spcAft>
                <a:spcPct val="0"/>
              </a:spcAft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Lobster Two Italic" charset="0"/>
              </a:defRPr>
            </a:lvl5pPr>
            <a:lvl6pPr marL="3060700" algn="l" rtl="0" eaLnBrk="1" fontAlgn="base" hangingPunct="1">
              <a:spcBef>
                <a:spcPts val="700"/>
              </a:spcBef>
              <a:spcAft>
                <a:spcPct val="0"/>
              </a:spcAft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Lobster Two Italic" charset="0"/>
              </a:defRPr>
            </a:lvl6pPr>
            <a:lvl7pPr marL="3517900" algn="l" rtl="0" eaLnBrk="1" fontAlgn="base" hangingPunct="1">
              <a:spcBef>
                <a:spcPts val="700"/>
              </a:spcBef>
              <a:spcAft>
                <a:spcPct val="0"/>
              </a:spcAft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Lobster Two Italic" charset="0"/>
              </a:defRPr>
            </a:lvl7pPr>
            <a:lvl8pPr marL="3975100" algn="l" rtl="0" eaLnBrk="1" fontAlgn="base" hangingPunct="1">
              <a:spcBef>
                <a:spcPts val="700"/>
              </a:spcBef>
              <a:spcAft>
                <a:spcPct val="0"/>
              </a:spcAft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Lobster Two Italic" charset="0"/>
              </a:defRPr>
            </a:lvl8pPr>
            <a:lvl9pPr marL="4432300" algn="l" rtl="0" eaLnBrk="1" fontAlgn="base" hangingPunct="1">
              <a:spcBef>
                <a:spcPts val="700"/>
              </a:spcBef>
              <a:spcAft>
                <a:spcPct val="0"/>
              </a:spcAft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Lobster Two Italic" charset="0"/>
              </a:defRPr>
            </a:lvl9pPr>
          </a:lstStyle>
          <a:p>
            <a:pPr algn="ctr"/>
            <a:r>
              <a:rPr lang="en-US" sz="10000" dirty="0" smtClean="0">
                <a:solidFill>
                  <a:srgbClr val="FF6600"/>
                </a:solidFill>
              </a:rPr>
              <a:t>Atuar</a:t>
            </a:r>
            <a:endParaRPr lang="en-US" sz="10000" dirty="0">
              <a:solidFill>
                <a:srgbClr val="FF6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214403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8" grpId="0"/>
      <p:bldP spid="9" grpId="0"/>
      <p:bldP spid="10" grpId="0"/>
      <p:bldP spid="11" grpId="0"/>
      <p:bldP spid="12" grpId="0"/>
      <p:bldP spid="15" grpId="0"/>
      <p:bldP spid="16" grpId="0"/>
      <p:bldP spid="17" grpId="0"/>
      <p:bldP spid="18" grpId="0"/>
      <p:bldP spid="19" grpId="0"/>
      <p:bldP spid="21" grpId="0"/>
      <p:bldP spid="22" grpId="0"/>
      <p:bldP spid="23" grpId="0"/>
      <p:bldP spid="23" grpId="1"/>
      <p:bldP spid="24" grpId="0"/>
      <p:bldP spid="24" grpId="1"/>
      <p:bldP spid="25" grpId="0"/>
      <p:bldP spid="25" grpId="1"/>
      <p:bldP spid="26" grpId="0"/>
      <p:bldP spid="26" grpId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Agrupar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571500" indent="-571500">
              <a:buFont typeface="Arial"/>
              <a:buChar char="•"/>
            </a:pPr>
            <a:r>
              <a:rPr lang="en-US" sz="7200" dirty="0" smtClean="0"/>
              <a:t>Informaç</a:t>
            </a:r>
            <a:r>
              <a:rPr lang="en-US" sz="7200" dirty="0" smtClean="0"/>
              <a:t>ões Similares</a:t>
            </a:r>
            <a:endParaRPr lang="en-US" sz="7200" dirty="0" smtClean="0"/>
          </a:p>
          <a:p>
            <a:pPr marL="571500" indent="-571500">
              <a:buFont typeface="Arial"/>
              <a:buChar char="•"/>
            </a:pPr>
            <a:r>
              <a:rPr lang="en-US" sz="7200" dirty="0" smtClean="0"/>
              <a:t>Calend</a:t>
            </a:r>
            <a:r>
              <a:rPr lang="en-US" sz="7200" dirty="0" smtClean="0"/>
              <a:t>ários</a:t>
            </a:r>
          </a:p>
          <a:p>
            <a:pPr marL="571500" indent="-571500">
              <a:buFont typeface="Arial"/>
              <a:buChar char="•"/>
            </a:pPr>
            <a:r>
              <a:rPr lang="en-US" sz="7200" dirty="0" smtClean="0"/>
              <a:t>Contatos</a:t>
            </a:r>
          </a:p>
          <a:p>
            <a:pPr marL="571500" indent="-571500">
              <a:buFont typeface="Arial"/>
              <a:buChar char="•"/>
            </a:pPr>
            <a:r>
              <a:rPr lang="en-US" sz="7200" dirty="0" smtClean="0"/>
              <a:t>Objetos (Chaves, Carteira, Telefone)</a:t>
            </a:r>
          </a:p>
          <a:p>
            <a:pPr marL="571500" indent="-571500">
              <a:buFont typeface="Arial"/>
              <a:buChar char="•"/>
            </a:pPr>
            <a:r>
              <a:rPr lang="en-US" sz="7200" dirty="0" smtClean="0"/>
              <a:t>TRABALHO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228847181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MANH</a:t>
            </a:r>
            <a:r>
              <a:rPr lang="en-US" dirty="0" smtClean="0"/>
              <a:t>Ã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Passei a 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n</a:t>
            </a:r>
            <a:r>
              <a:rPr lang="en-US" dirty="0" smtClean="0"/>
              <a:t>o e-mail/Skype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660532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3" grpId="0" build="p"/>
      <p:bldP spid="4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Comunicaç</a:t>
            </a:r>
            <a:r>
              <a:rPr lang="en-US" dirty="0" smtClean="0"/>
              <a:t>ão é Chave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5747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outlook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4536" y="609600"/>
            <a:ext cx="2899064" cy="2362200"/>
          </a:xfrm>
          <a:prstGeom prst="rect">
            <a:avLst/>
          </a:prstGeom>
        </p:spPr>
      </p:pic>
      <p:pic>
        <p:nvPicPr>
          <p:cNvPr id="4" name="Picture 3" descr="skype-logo-feb_2012_rgb_50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7200" y="838200"/>
            <a:ext cx="4336511" cy="1916738"/>
          </a:xfrm>
          <a:prstGeom prst="rect">
            <a:avLst/>
          </a:prstGeom>
        </p:spPr>
      </p:pic>
      <p:pic>
        <p:nvPicPr>
          <p:cNvPr id="5" name="Picture 4" descr="Facebook-logo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400" y="3276600"/>
            <a:ext cx="8128000" cy="3060700"/>
          </a:xfrm>
          <a:prstGeom prst="rect">
            <a:avLst/>
          </a:prstGeom>
        </p:spPr>
      </p:pic>
      <p:pic>
        <p:nvPicPr>
          <p:cNvPr id="6" name="Picture 5" descr="whatsapp-logo-vector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3600" y="3200400"/>
            <a:ext cx="3505200" cy="3544824"/>
          </a:xfrm>
          <a:prstGeom prst="rect">
            <a:avLst/>
          </a:prstGeom>
        </p:spPr>
      </p:pic>
      <p:pic>
        <p:nvPicPr>
          <p:cNvPr id="7" name="Picture 6" descr="msn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4400" y="6553200"/>
            <a:ext cx="2667000" cy="219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69153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Agrupe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635000" y="1981200"/>
            <a:ext cx="11734800" cy="6629400"/>
          </a:xfrm>
        </p:spPr>
        <p:txBody>
          <a:bodyPr/>
          <a:lstStyle/>
          <a:p>
            <a:pPr marL="571500" indent="-571500">
              <a:buFont typeface="Arial"/>
              <a:buChar char="•"/>
            </a:pPr>
            <a:r>
              <a:rPr lang="en-US" sz="5400" dirty="0" smtClean="0"/>
              <a:t>Fazer Agora</a:t>
            </a:r>
          </a:p>
          <a:p>
            <a:pPr marL="876300" lvl="1" indent="-571500">
              <a:buFont typeface="Arial"/>
              <a:buChar char="•"/>
            </a:pPr>
            <a:r>
              <a:rPr lang="en-US" sz="4800" dirty="0" smtClean="0">
                <a:solidFill>
                  <a:srgbClr val="3399CC"/>
                </a:solidFill>
              </a:rPr>
              <a:t>Menor que dois minutos e importante</a:t>
            </a:r>
          </a:p>
          <a:p>
            <a:pPr marL="571500" indent="-571500">
              <a:buFont typeface="Arial"/>
              <a:buChar char="•"/>
            </a:pPr>
            <a:r>
              <a:rPr lang="en-US" sz="5400" dirty="0" smtClean="0"/>
              <a:t>Informaç</a:t>
            </a:r>
            <a:r>
              <a:rPr lang="en-US" sz="5400" dirty="0" smtClean="0"/>
              <a:t>ão</a:t>
            </a:r>
          </a:p>
          <a:p>
            <a:pPr marL="1219200" lvl="2" indent="-571500">
              <a:spcBef>
                <a:spcPts val="1100"/>
              </a:spcBef>
              <a:buFont typeface="Arial"/>
              <a:buChar char="•"/>
            </a:pPr>
            <a:r>
              <a:rPr lang="en-US" sz="4400" dirty="0" smtClean="0">
                <a:solidFill>
                  <a:srgbClr val="3399CC"/>
                </a:solidFill>
              </a:rPr>
              <a:t>Vou usar no futuro</a:t>
            </a:r>
            <a:endParaRPr lang="en-US" sz="5400" dirty="0" smtClean="0">
              <a:solidFill>
                <a:srgbClr val="3399CC"/>
              </a:solidFill>
            </a:endParaRPr>
          </a:p>
          <a:p>
            <a:pPr marL="571500" indent="-571500">
              <a:buFont typeface="Arial"/>
              <a:buChar char="•"/>
            </a:pPr>
            <a:r>
              <a:rPr lang="en-US" sz="5400" dirty="0" smtClean="0"/>
              <a:t>Necessita Ação</a:t>
            </a:r>
          </a:p>
          <a:p>
            <a:pPr marL="1231900" lvl="3" indent="-571500">
              <a:spcBef>
                <a:spcPts val="1100"/>
              </a:spcBef>
              <a:buFont typeface="Arial"/>
              <a:buChar char="•"/>
            </a:pPr>
            <a:r>
              <a:rPr lang="en-US" sz="3800" dirty="0" smtClean="0">
                <a:solidFill>
                  <a:srgbClr val="3399CC"/>
                </a:solidFill>
              </a:rPr>
              <a:t>Mais do que minutos, n</a:t>
            </a:r>
            <a:r>
              <a:rPr lang="en-US" sz="3800" dirty="0" smtClean="0">
                <a:solidFill>
                  <a:srgbClr val="3399CC"/>
                </a:solidFill>
              </a:rPr>
              <a:t>ão importante. Marcar no plano.</a:t>
            </a:r>
            <a:endParaRPr lang="en-US" sz="4200" dirty="0" smtClean="0">
              <a:solidFill>
                <a:srgbClr val="3399CC"/>
              </a:solidFill>
            </a:endParaRPr>
          </a:p>
          <a:p>
            <a:pPr marL="571500" indent="-571500">
              <a:buFont typeface="Arial"/>
              <a:buChar char="•"/>
            </a:pPr>
            <a:r>
              <a:rPr lang="en-US" sz="5400" dirty="0" smtClean="0"/>
              <a:t>Pendente</a:t>
            </a:r>
          </a:p>
          <a:p>
            <a:pPr marL="1231900" lvl="3" indent="-571500">
              <a:spcBef>
                <a:spcPts val="1100"/>
              </a:spcBef>
              <a:buFont typeface="Arial"/>
              <a:buChar char="•"/>
            </a:pPr>
            <a:r>
              <a:rPr lang="en-US" sz="3800" dirty="0" smtClean="0">
                <a:solidFill>
                  <a:srgbClr val="3399CC"/>
                </a:solidFill>
              </a:rPr>
              <a:t>Aguardando por algo ou algu</a:t>
            </a:r>
            <a:r>
              <a:rPr lang="en-US" sz="3800" dirty="0" smtClean="0">
                <a:solidFill>
                  <a:srgbClr val="3399CC"/>
                </a:solidFill>
              </a:rPr>
              <a:t>ém</a:t>
            </a:r>
            <a:endParaRPr lang="en-US" sz="4800" dirty="0"/>
          </a:p>
          <a:p>
            <a:pPr marL="0" indent="0"/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412712027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3454400" y="4038600"/>
            <a:ext cx="6172200" cy="1447800"/>
          </a:xfrm>
        </p:spPr>
        <p:txBody>
          <a:bodyPr/>
          <a:lstStyle/>
          <a:p>
            <a:r>
              <a:rPr lang="en-US" dirty="0" smtClean="0"/>
              <a:t>VS</a:t>
            </a:r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-4774" y="1676400"/>
            <a:ext cx="13004800" cy="3276600"/>
          </a:xfrm>
        </p:spPr>
        <p:txBody>
          <a:bodyPr/>
          <a:lstStyle/>
          <a:p>
            <a:r>
              <a:rPr lang="en-US" sz="15000" dirty="0" smtClean="0"/>
              <a:t>Produtividade</a:t>
            </a:r>
            <a:endParaRPr lang="en-US" sz="15000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-4175" y="4876800"/>
            <a:ext cx="13004800" cy="3276600"/>
          </a:xfrm>
        </p:spPr>
        <p:txBody>
          <a:bodyPr/>
          <a:lstStyle/>
          <a:p>
            <a:r>
              <a:rPr lang="en-US" sz="15000" dirty="0" smtClean="0"/>
              <a:t>Hora do Dia</a:t>
            </a:r>
            <a:endParaRPr lang="en-US" sz="15000" dirty="0"/>
          </a:p>
        </p:txBody>
      </p:sp>
    </p:spTree>
    <p:extLst>
      <p:ext uri="{BB962C8B-B14F-4D97-AF65-F5344CB8AC3E}">
        <p14:creationId xmlns:p14="http://schemas.microsoft.com/office/powerpoint/2010/main" val="412358033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65026815"/>
      </p:ext>
    </p:extLst>
  </p:cSld>
  <p:clrMapOvr>
    <a:masterClrMapping/>
  </p:clrMapOvr>
  <p:transition xmlns:p14="http://schemas.microsoft.com/office/powerpoint/2010/main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9868641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581879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Codealike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0499363"/>
      </p:ext>
    </p:extLst>
  </p:cSld>
  <p:clrMapOvr>
    <a:masterClrMapping/>
  </p:clrMapOvr>
  <p:transition xmlns:p14="http://schemas.microsoft.com/office/powerpoint/2010/main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0"/>
          </p:nvPr>
        </p:nvSpPr>
        <p:spPr>
          <a:xfrm>
            <a:off x="0" y="32071"/>
            <a:ext cx="13004800" cy="9753600"/>
          </a:xfrm>
        </p:spPr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Tempo </a:t>
            </a:r>
            <a:r>
              <a:rPr lang="en-US" dirty="0" smtClean="0"/>
              <a:t>é um recurso </a:t>
            </a:r>
            <a:r>
              <a:rPr lang="en-US" dirty="0" smtClean="0">
                <a:solidFill>
                  <a:srgbClr val="FF6600"/>
                </a:solidFill>
              </a:rPr>
              <a:t>LIMITADO</a:t>
            </a:r>
            <a:endParaRPr lang="en-US" dirty="0">
              <a:solidFill>
                <a:srgbClr val="FF6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428429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4749800" y="990600"/>
            <a:ext cx="8255000" cy="1295400"/>
          </a:xfrm>
        </p:spPr>
        <p:txBody>
          <a:bodyPr/>
          <a:lstStyle/>
          <a:p>
            <a:pPr algn="l"/>
            <a:r>
              <a:rPr lang="en-US" dirty="0" smtClean="0"/>
              <a:t>Tempo </a:t>
            </a:r>
            <a:r>
              <a:rPr lang="en-US" dirty="0" smtClean="0"/>
              <a:t>é um recurso </a:t>
            </a:r>
            <a:r>
              <a:rPr lang="en-US" dirty="0" smtClean="0">
                <a:solidFill>
                  <a:srgbClr val="FF6600"/>
                </a:solidFill>
              </a:rPr>
              <a:t>LIMITADO</a:t>
            </a:r>
            <a:endParaRPr lang="en-US" dirty="0">
              <a:solidFill>
                <a:srgbClr val="FF6600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Planeje, planeje, planeje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 smtClean="0"/>
              <a:t>Conhecimento </a:t>
            </a:r>
            <a:r>
              <a:rPr lang="en-US" dirty="0" smtClean="0"/>
              <a:t>é poder</a:t>
            </a:r>
            <a:endParaRPr lang="en-US" dirty="0"/>
          </a:p>
        </p:txBody>
      </p:sp>
      <p:pic>
        <p:nvPicPr>
          <p:cNvPr id="8" name="Picture Placeholder 7" descr="time.jpg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2356" b="-12356"/>
          <a:stretch>
            <a:fillRect/>
          </a:stretch>
        </p:blipFill>
        <p:spPr/>
      </p:pic>
      <p:pic>
        <p:nvPicPr>
          <p:cNvPr id="10" name="Picture Placeholder 9" descr="power.jpg"/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78" r="-378"/>
          <a:stretch>
            <a:fillRect/>
          </a:stretch>
        </p:blipFill>
        <p:spPr/>
      </p:pic>
      <p:pic>
        <p:nvPicPr>
          <p:cNvPr id="9" name="Picture Placeholder 8" descr="timetoplan.jpg"/>
          <p:cNvPicPr>
            <a:picLocks noGrp="1" noChangeAspect="1"/>
          </p:cNvPicPr>
          <p:nvPr>
            <p:ph type="pic" sz="quarter"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828" b="-582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67522372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Material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254000" y="5029200"/>
            <a:ext cx="12420600" cy="1219200"/>
          </a:xfrm>
        </p:spPr>
        <p:txBody>
          <a:bodyPr/>
          <a:lstStyle/>
          <a:p>
            <a:r>
              <a:rPr lang="en-US" dirty="0"/>
              <a:t>https://github.com/matheusdarosa/dojos</a:t>
            </a:r>
          </a:p>
        </p:txBody>
      </p:sp>
    </p:spTree>
    <p:extLst>
      <p:ext uri="{BB962C8B-B14F-4D97-AF65-F5344CB8AC3E}">
        <p14:creationId xmlns:p14="http://schemas.microsoft.com/office/powerpoint/2010/main" val="189724985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Matheus da Rosa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149600" y="6781800"/>
            <a:ext cx="6705600" cy="1219200"/>
          </a:xfrm>
        </p:spPr>
        <p:txBody>
          <a:bodyPr/>
          <a:lstStyle/>
          <a:p>
            <a:r>
              <a:rPr lang="en-US" dirty="0" smtClean="0"/>
              <a:t>matheus.rosa@cwi.com.br</a:t>
            </a:r>
          </a:p>
          <a:p>
            <a:pPr algn="l"/>
            <a:r>
              <a:rPr lang="en-US" dirty="0" smtClean="0"/>
              <a:t>@</a:t>
            </a:r>
            <a:r>
              <a:rPr lang="en-US" dirty="0" err="1" smtClean="0"/>
              <a:t>matheusdarosa</a:t>
            </a:r>
            <a:endParaRPr lang="en-US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0267" y="8001000"/>
            <a:ext cx="1124733" cy="914400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1800" y="7848600"/>
            <a:ext cx="1219200" cy="1219200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1200" y="7953137"/>
            <a:ext cx="1143000" cy="1010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26968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sz="quarter" idx="17"/>
          </p:nvPr>
        </p:nvSpPr>
        <p:spPr>
          <a:xfrm>
            <a:off x="2540000" y="1143000"/>
            <a:ext cx="7924799" cy="7467599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feito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O que pode ser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292802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la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93800" y="0"/>
            <a:ext cx="19507200" cy="9753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5131664" y="6327251"/>
            <a:ext cx="184666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770272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058432" y="6392932"/>
            <a:ext cx="184666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793094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3454400" y="4038600"/>
            <a:ext cx="6172200" cy="1447800"/>
          </a:xfrm>
        </p:spPr>
        <p:txBody>
          <a:bodyPr/>
          <a:lstStyle/>
          <a:p>
            <a:r>
              <a:rPr lang="en-US" dirty="0" smtClean="0"/>
              <a:t>VS</a:t>
            </a:r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-4774" y="1676400"/>
            <a:ext cx="13004800" cy="3276600"/>
          </a:xfrm>
        </p:spPr>
        <p:txBody>
          <a:bodyPr/>
          <a:lstStyle/>
          <a:p>
            <a:r>
              <a:rPr lang="en-US" sz="15000" dirty="0" smtClean="0"/>
              <a:t>Trabalho Produtivo</a:t>
            </a:r>
            <a:endParaRPr lang="en-US" sz="15000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-4175" y="4876800"/>
            <a:ext cx="13004800" cy="3276600"/>
          </a:xfrm>
        </p:spPr>
        <p:txBody>
          <a:bodyPr/>
          <a:lstStyle/>
          <a:p>
            <a:r>
              <a:rPr lang="en-US" sz="15000" dirty="0" smtClean="0"/>
              <a:t>Trabalho Improdutivo</a:t>
            </a:r>
            <a:endParaRPr lang="en-US" sz="15000" dirty="0"/>
          </a:p>
        </p:txBody>
      </p:sp>
    </p:spTree>
    <p:extLst>
      <p:ext uri="{BB962C8B-B14F-4D97-AF65-F5344CB8AC3E}">
        <p14:creationId xmlns:p14="http://schemas.microsoft.com/office/powerpoint/2010/main" val="277521425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0855284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Justin Bieber Template v3 PPT">
  <a:themeElements>
    <a:clrScheme name="">
      <a:dk1>
        <a:srgbClr val="000000"/>
      </a:dk1>
      <a:lt1>
        <a:srgbClr val="FF6E00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BAAA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Slide">
      <a:majorFont>
        <a:latin typeface="Bebas Neue"/>
        <a:ea typeface="ヒラギノ角ゴ ProN W3"/>
        <a:cs typeface="ヒラギノ角ゴ ProN W3"/>
      </a:majorFont>
      <a:minorFont>
        <a:latin typeface="Lobster Two Italic"/>
        <a:ea typeface="ヒラギノ明朝 ProN W3"/>
        <a:cs typeface="ヒラギノ明朝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Title Slid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Justin Bieber Template v3 PPT.potx</Template>
  <TotalTime>5605</TotalTime>
  <Pages>0</Pages>
  <Words>230</Words>
  <Characters>0</Characters>
  <Application>Microsoft Macintosh PowerPoint</Application>
  <PresentationFormat>Custom</PresentationFormat>
  <Lines>0</Lines>
  <Paragraphs>92</Paragraphs>
  <Slides>42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3" baseType="lpstr">
      <vt:lpstr>Justin Bieber Template v3 PPT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Prioridades</vt:lpstr>
      <vt:lpstr>PowerPoint Presentation</vt:lpstr>
      <vt:lpstr>Estimativa Paramétrica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Agrupar</vt:lpstr>
      <vt:lpstr>PowerPoint Presentation</vt:lpstr>
      <vt:lpstr>PowerPoint Presentation</vt:lpstr>
      <vt:lpstr>PowerPoint Presentation</vt:lpstr>
      <vt:lpstr>Agrupe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STR Template</dc:title>
  <dc:subject/>
  <dc:creator>Slides That Rock</dc:creator>
  <cp:keywords/>
  <dc:description/>
  <cp:lastModifiedBy>Matheus  da Rosa</cp:lastModifiedBy>
  <cp:revision>124</cp:revision>
  <dcterms:modified xsi:type="dcterms:W3CDTF">2015-05-14T13:50:28Z</dcterms:modified>
</cp:coreProperties>
</file>